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10"/>
  </p:notesMasterIdLst>
  <p:sldIdLst>
    <p:sldId id="889" r:id="rId5"/>
    <p:sldId id="1008" r:id="rId6"/>
    <p:sldId id="1009" r:id="rId7"/>
    <p:sldId id="2142531894" r:id="rId8"/>
    <p:sldId id="214253189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28E780-3DC0-8904-2F4E-BB6581A22E91}" name="Issack Kitururu" initials="IK" userId="558742d34f6445e5" providerId="Windows Live"/>
  <p188:author id="{4FE80DFD-23A6-94A2-6033-44758A85BC4B}" name="issack kitururu" initials="ik" userId="240978ccd846fce4"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iam Suwesi" initials="MS" lastIdx="1" clrIdx="0">
    <p:extLst>
      <p:ext uri="{19B8F6BF-5375-455C-9EA6-DF929625EA0E}">
        <p15:presenceInfo xmlns:p15="http://schemas.microsoft.com/office/powerpoint/2012/main" userId="S::Mariam.Suwesi@ogilvy.africa::21de95fb-9810-4946-ad88-c7410cce63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4F0561-097C-426B-9613-FACCD324E6AF}" v="2" dt="2022-09-01T10:29:31.4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1" autoAdjust="0"/>
    <p:restoredTop sz="92237" autoAdjust="0"/>
  </p:normalViewPr>
  <p:slideViewPr>
    <p:cSldViewPr snapToGrid="0">
      <p:cViewPr varScale="1">
        <p:scale>
          <a:sx n="76" d="100"/>
          <a:sy n="76" d="100"/>
        </p:scale>
        <p:origin x="715"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49534-8111-4C47-A5AC-AC4D77B0DF57}" type="datetimeFigureOut">
              <a:rPr lang="en-US" smtClean="0"/>
              <a:t>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BD4AB-FBC0-4B4C-A893-F65B14B74BF6}" type="slidenum">
              <a:rPr lang="en-US" smtClean="0"/>
              <a:t>‹#›</a:t>
            </a:fld>
            <a:endParaRPr lang="en-US"/>
          </a:p>
        </p:txBody>
      </p:sp>
    </p:spTree>
    <p:extLst>
      <p:ext uri="{BB962C8B-B14F-4D97-AF65-F5344CB8AC3E}">
        <p14:creationId xmlns:p14="http://schemas.microsoft.com/office/powerpoint/2010/main" val="3974309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DB392-F37A-D34C-A26F-AA0360CC4121}" type="slidenum">
              <a:rPr lang="en-US" smtClean="0"/>
              <a:t>1</a:t>
            </a:fld>
            <a:endParaRPr lang="en-US" dirty="0"/>
          </a:p>
        </p:txBody>
      </p:sp>
    </p:spTree>
    <p:extLst>
      <p:ext uri="{BB962C8B-B14F-4D97-AF65-F5344CB8AC3E}">
        <p14:creationId xmlns:p14="http://schemas.microsoft.com/office/powerpoint/2010/main" val="3713798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4BD4AB-FBC0-4B4C-A893-F65B14B74BF6}" type="slidenum">
              <a:rPr lang="en-US" smtClean="0"/>
              <a:t>2</a:t>
            </a:fld>
            <a:endParaRPr lang="en-US"/>
          </a:p>
        </p:txBody>
      </p:sp>
    </p:spTree>
    <p:extLst>
      <p:ext uri="{BB962C8B-B14F-4D97-AF65-F5344CB8AC3E}">
        <p14:creationId xmlns:p14="http://schemas.microsoft.com/office/powerpoint/2010/main" val="1331690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4BD4AB-FBC0-4B4C-A893-F65B14B74BF6}" type="slidenum">
              <a:rPr lang="en-US" smtClean="0"/>
              <a:t>3</a:t>
            </a:fld>
            <a:endParaRPr lang="en-US"/>
          </a:p>
        </p:txBody>
      </p:sp>
    </p:spTree>
    <p:extLst>
      <p:ext uri="{BB962C8B-B14F-4D97-AF65-F5344CB8AC3E}">
        <p14:creationId xmlns:p14="http://schemas.microsoft.com/office/powerpoint/2010/main" val="3788796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Z" dirty="0"/>
          </a:p>
        </p:txBody>
      </p:sp>
      <p:sp>
        <p:nvSpPr>
          <p:cNvPr id="4" name="Slide Number Placeholder 3"/>
          <p:cNvSpPr>
            <a:spLocks noGrp="1"/>
          </p:cNvSpPr>
          <p:nvPr>
            <p:ph type="sldNum" sz="quarter" idx="5"/>
          </p:nvPr>
        </p:nvSpPr>
        <p:spPr/>
        <p:txBody>
          <a:bodyPr/>
          <a:lstStyle/>
          <a:p>
            <a:fld id="{305F97D7-8877-1E4D-87AC-51BB4108BAA6}" type="slidenum">
              <a:rPr lang="en-TZ" smtClean="0"/>
              <a:t>4</a:t>
            </a:fld>
            <a:endParaRPr lang="en-TZ"/>
          </a:p>
        </p:txBody>
      </p:sp>
    </p:spTree>
    <p:extLst>
      <p:ext uri="{BB962C8B-B14F-4D97-AF65-F5344CB8AC3E}">
        <p14:creationId xmlns:p14="http://schemas.microsoft.com/office/powerpoint/2010/main" val="267312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Z" dirty="0"/>
          </a:p>
        </p:txBody>
      </p:sp>
      <p:sp>
        <p:nvSpPr>
          <p:cNvPr id="4" name="Slide Number Placeholder 3"/>
          <p:cNvSpPr>
            <a:spLocks noGrp="1"/>
          </p:cNvSpPr>
          <p:nvPr>
            <p:ph type="sldNum" sz="quarter" idx="5"/>
          </p:nvPr>
        </p:nvSpPr>
        <p:spPr/>
        <p:txBody>
          <a:bodyPr/>
          <a:lstStyle/>
          <a:p>
            <a:fld id="{305F97D7-8877-1E4D-87AC-51BB4108BAA6}" type="slidenum">
              <a:rPr lang="en-TZ" smtClean="0"/>
              <a:t>5</a:t>
            </a:fld>
            <a:endParaRPr lang="en-TZ"/>
          </a:p>
        </p:txBody>
      </p:sp>
    </p:spTree>
    <p:extLst>
      <p:ext uri="{BB962C8B-B14F-4D97-AF65-F5344CB8AC3E}">
        <p14:creationId xmlns:p14="http://schemas.microsoft.com/office/powerpoint/2010/main" val="2504257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880D1-632F-4D27-BE81-0215236D6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8EEC23-B1CD-4F56-8AA3-0FCA57E294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463600-C29F-4897-B738-3C3A26532A28}"/>
              </a:ext>
            </a:extLst>
          </p:cNvPr>
          <p:cNvSpPr>
            <a:spLocks noGrp="1"/>
          </p:cNvSpPr>
          <p:nvPr>
            <p:ph type="dt" sz="half" idx="10"/>
          </p:nvPr>
        </p:nvSpPr>
        <p:spPr/>
        <p:txBody>
          <a:bodyPr/>
          <a:lstStyle/>
          <a:p>
            <a:fld id="{F56C6A65-7997-A843-AF17-5D3F5AD315DE}" type="datetimeFigureOut">
              <a:rPr lang="en-US" smtClean="0"/>
              <a:t>2/15/2024</a:t>
            </a:fld>
            <a:endParaRPr lang="en-US"/>
          </a:p>
        </p:txBody>
      </p:sp>
      <p:sp>
        <p:nvSpPr>
          <p:cNvPr id="5" name="Footer Placeholder 4">
            <a:extLst>
              <a:ext uri="{FF2B5EF4-FFF2-40B4-BE49-F238E27FC236}">
                <a16:creationId xmlns:a16="http://schemas.microsoft.com/office/drawing/2014/main" id="{6B585FC0-0C2B-4AE7-88F4-303A1485F0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F43AE3-C449-449D-81FA-D86E9FB28395}"/>
              </a:ext>
            </a:extLst>
          </p:cNvPr>
          <p:cNvSpPr>
            <a:spLocks noGrp="1"/>
          </p:cNvSpPr>
          <p:nvPr>
            <p:ph type="sldNum" sz="quarter" idx="12"/>
          </p:nvPr>
        </p:nvSpPr>
        <p:spPr/>
        <p:txBody>
          <a:bodyPr/>
          <a:lstStyle/>
          <a:p>
            <a:fld id="{A0B0101E-DC07-AD43-8D0F-3FE19DA3A1AB}" type="slidenum">
              <a:rPr lang="en-US" smtClean="0"/>
              <a:t>‹#›</a:t>
            </a:fld>
            <a:endParaRPr lang="en-US"/>
          </a:p>
        </p:txBody>
      </p:sp>
    </p:spTree>
    <p:extLst>
      <p:ext uri="{BB962C8B-B14F-4D97-AF65-F5344CB8AC3E}">
        <p14:creationId xmlns:p14="http://schemas.microsoft.com/office/powerpoint/2010/main" val="3969652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71A8F-51AC-499C-A7E2-286BA1309B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02F87D-B5BE-4DA0-A9C7-36E247436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AEF001-B8D5-4B2E-B2B0-36EF06E0991E}"/>
              </a:ext>
            </a:extLst>
          </p:cNvPr>
          <p:cNvSpPr>
            <a:spLocks noGrp="1"/>
          </p:cNvSpPr>
          <p:nvPr>
            <p:ph type="dt" sz="half" idx="10"/>
          </p:nvPr>
        </p:nvSpPr>
        <p:spPr/>
        <p:txBody>
          <a:bodyPr/>
          <a:lstStyle/>
          <a:p>
            <a:fld id="{F56C6A65-7997-A843-AF17-5D3F5AD315DE}" type="datetimeFigureOut">
              <a:rPr lang="en-US" smtClean="0"/>
              <a:t>2/15/2024</a:t>
            </a:fld>
            <a:endParaRPr lang="en-US"/>
          </a:p>
        </p:txBody>
      </p:sp>
      <p:sp>
        <p:nvSpPr>
          <p:cNvPr id="5" name="Footer Placeholder 4">
            <a:extLst>
              <a:ext uri="{FF2B5EF4-FFF2-40B4-BE49-F238E27FC236}">
                <a16:creationId xmlns:a16="http://schemas.microsoft.com/office/drawing/2014/main" id="{80A7773D-D5B6-4D9A-B6D6-4BA11F6762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8D2E5-FEC5-40A5-9E45-58A052DADAF6}"/>
              </a:ext>
            </a:extLst>
          </p:cNvPr>
          <p:cNvSpPr>
            <a:spLocks noGrp="1"/>
          </p:cNvSpPr>
          <p:nvPr>
            <p:ph type="sldNum" sz="quarter" idx="12"/>
          </p:nvPr>
        </p:nvSpPr>
        <p:spPr/>
        <p:txBody>
          <a:bodyPr/>
          <a:lstStyle/>
          <a:p>
            <a:fld id="{A0B0101E-DC07-AD43-8D0F-3FE19DA3A1AB}" type="slidenum">
              <a:rPr lang="en-US" smtClean="0"/>
              <a:t>‹#›</a:t>
            </a:fld>
            <a:endParaRPr lang="en-US"/>
          </a:p>
        </p:txBody>
      </p:sp>
    </p:spTree>
    <p:extLst>
      <p:ext uri="{BB962C8B-B14F-4D97-AF65-F5344CB8AC3E}">
        <p14:creationId xmlns:p14="http://schemas.microsoft.com/office/powerpoint/2010/main" val="1575975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B8E6AC-A8DA-4EF4-BAFE-D8AAA5B2E7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DE614C-BF64-4F58-BBCA-EB589CCDF7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84C440-58F0-40DA-976A-EE82E409A130}"/>
              </a:ext>
            </a:extLst>
          </p:cNvPr>
          <p:cNvSpPr>
            <a:spLocks noGrp="1"/>
          </p:cNvSpPr>
          <p:nvPr>
            <p:ph type="dt" sz="half" idx="10"/>
          </p:nvPr>
        </p:nvSpPr>
        <p:spPr/>
        <p:txBody>
          <a:bodyPr/>
          <a:lstStyle/>
          <a:p>
            <a:fld id="{F56C6A65-7997-A843-AF17-5D3F5AD315DE}" type="datetimeFigureOut">
              <a:rPr lang="en-US" smtClean="0"/>
              <a:t>2/15/2024</a:t>
            </a:fld>
            <a:endParaRPr lang="en-US"/>
          </a:p>
        </p:txBody>
      </p:sp>
      <p:sp>
        <p:nvSpPr>
          <p:cNvPr id="5" name="Footer Placeholder 4">
            <a:extLst>
              <a:ext uri="{FF2B5EF4-FFF2-40B4-BE49-F238E27FC236}">
                <a16:creationId xmlns:a16="http://schemas.microsoft.com/office/drawing/2014/main" id="{E872439D-CCAF-4493-A63D-9213CD266B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E7802-2B1E-4BAF-A3EF-48FCBD4459E3}"/>
              </a:ext>
            </a:extLst>
          </p:cNvPr>
          <p:cNvSpPr>
            <a:spLocks noGrp="1"/>
          </p:cNvSpPr>
          <p:nvPr>
            <p:ph type="sldNum" sz="quarter" idx="12"/>
          </p:nvPr>
        </p:nvSpPr>
        <p:spPr/>
        <p:txBody>
          <a:bodyPr/>
          <a:lstStyle/>
          <a:p>
            <a:fld id="{A0B0101E-DC07-AD43-8D0F-3FE19DA3A1AB}" type="slidenum">
              <a:rPr lang="en-US" smtClean="0"/>
              <a:t>‹#›</a:t>
            </a:fld>
            <a:endParaRPr lang="en-US"/>
          </a:p>
        </p:txBody>
      </p:sp>
    </p:spTree>
    <p:extLst>
      <p:ext uri="{BB962C8B-B14F-4D97-AF65-F5344CB8AC3E}">
        <p14:creationId xmlns:p14="http://schemas.microsoft.com/office/powerpoint/2010/main" val="1494013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3" name="Picture Placeholder 4"/>
          <p:cNvSpPr>
            <a:spLocks noGrp="1"/>
          </p:cNvSpPr>
          <p:nvPr>
            <p:ph type="pic" sz="quarter" idx="10" hasCustomPrompt="1"/>
          </p:nvPr>
        </p:nvSpPr>
        <p:spPr>
          <a:xfrm>
            <a:off x="0" y="0"/>
            <a:ext cx="6096000" cy="6858000"/>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Tree>
    <p:extLst>
      <p:ext uri="{BB962C8B-B14F-4D97-AF65-F5344CB8AC3E}">
        <p14:creationId xmlns:p14="http://schemas.microsoft.com/office/powerpoint/2010/main" val="113242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9EF1B-141E-4468-880B-90171A43C8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C6BB89-5CB6-413C-9E0C-CB65EA0989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75E5D-B294-497C-A096-B86FB6E2E1C4}"/>
              </a:ext>
            </a:extLst>
          </p:cNvPr>
          <p:cNvSpPr>
            <a:spLocks noGrp="1"/>
          </p:cNvSpPr>
          <p:nvPr>
            <p:ph type="dt" sz="half" idx="10"/>
          </p:nvPr>
        </p:nvSpPr>
        <p:spPr/>
        <p:txBody>
          <a:bodyPr/>
          <a:lstStyle/>
          <a:p>
            <a:fld id="{F56C6A65-7997-A843-AF17-5D3F5AD315DE}" type="datetimeFigureOut">
              <a:rPr lang="en-US" smtClean="0"/>
              <a:t>2/15/2024</a:t>
            </a:fld>
            <a:endParaRPr lang="en-US"/>
          </a:p>
        </p:txBody>
      </p:sp>
      <p:sp>
        <p:nvSpPr>
          <p:cNvPr id="5" name="Footer Placeholder 4">
            <a:extLst>
              <a:ext uri="{FF2B5EF4-FFF2-40B4-BE49-F238E27FC236}">
                <a16:creationId xmlns:a16="http://schemas.microsoft.com/office/drawing/2014/main" id="{EC68B9F1-CD2F-4696-8333-E51CEFBC13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9F0AB6-81EE-4A7A-9DDB-9CB1E408B85B}"/>
              </a:ext>
            </a:extLst>
          </p:cNvPr>
          <p:cNvSpPr>
            <a:spLocks noGrp="1"/>
          </p:cNvSpPr>
          <p:nvPr>
            <p:ph type="sldNum" sz="quarter" idx="12"/>
          </p:nvPr>
        </p:nvSpPr>
        <p:spPr/>
        <p:txBody>
          <a:bodyPr/>
          <a:lstStyle/>
          <a:p>
            <a:fld id="{A0B0101E-DC07-AD43-8D0F-3FE19DA3A1AB}" type="slidenum">
              <a:rPr lang="en-US" smtClean="0"/>
              <a:t>‹#›</a:t>
            </a:fld>
            <a:endParaRPr lang="en-US"/>
          </a:p>
        </p:txBody>
      </p:sp>
    </p:spTree>
    <p:extLst>
      <p:ext uri="{BB962C8B-B14F-4D97-AF65-F5344CB8AC3E}">
        <p14:creationId xmlns:p14="http://schemas.microsoft.com/office/powerpoint/2010/main" val="4232672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C1EE-8814-4B55-850A-A998139744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201951-D805-4FFE-88AE-49E763F63F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E34E7C-0F62-4B47-B549-07EF61ED4D98}"/>
              </a:ext>
            </a:extLst>
          </p:cNvPr>
          <p:cNvSpPr>
            <a:spLocks noGrp="1"/>
          </p:cNvSpPr>
          <p:nvPr>
            <p:ph type="dt" sz="half" idx="10"/>
          </p:nvPr>
        </p:nvSpPr>
        <p:spPr/>
        <p:txBody>
          <a:bodyPr/>
          <a:lstStyle/>
          <a:p>
            <a:fld id="{F56C6A65-7997-A843-AF17-5D3F5AD315DE}" type="datetimeFigureOut">
              <a:rPr lang="en-US" smtClean="0"/>
              <a:t>2/15/2024</a:t>
            </a:fld>
            <a:endParaRPr lang="en-US"/>
          </a:p>
        </p:txBody>
      </p:sp>
      <p:sp>
        <p:nvSpPr>
          <p:cNvPr id="5" name="Footer Placeholder 4">
            <a:extLst>
              <a:ext uri="{FF2B5EF4-FFF2-40B4-BE49-F238E27FC236}">
                <a16:creationId xmlns:a16="http://schemas.microsoft.com/office/drawing/2014/main" id="{4EEB6758-C0E5-43AA-8E6C-B1A73480B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583BCA-C7AF-4BBE-88F5-F3D7475F654D}"/>
              </a:ext>
            </a:extLst>
          </p:cNvPr>
          <p:cNvSpPr>
            <a:spLocks noGrp="1"/>
          </p:cNvSpPr>
          <p:nvPr>
            <p:ph type="sldNum" sz="quarter" idx="12"/>
          </p:nvPr>
        </p:nvSpPr>
        <p:spPr/>
        <p:txBody>
          <a:bodyPr/>
          <a:lstStyle/>
          <a:p>
            <a:fld id="{A0B0101E-DC07-AD43-8D0F-3FE19DA3A1AB}" type="slidenum">
              <a:rPr lang="en-US" smtClean="0"/>
              <a:t>‹#›</a:t>
            </a:fld>
            <a:endParaRPr lang="en-US"/>
          </a:p>
        </p:txBody>
      </p:sp>
    </p:spTree>
    <p:extLst>
      <p:ext uri="{BB962C8B-B14F-4D97-AF65-F5344CB8AC3E}">
        <p14:creationId xmlns:p14="http://schemas.microsoft.com/office/powerpoint/2010/main" val="2971958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D1B8C-C373-4C41-A26F-072CBDE8F1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9C2857-106B-484E-ABFE-991A9116B7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BE5F6E-0127-4859-BE02-2FB6FF1FFE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043F62-5DCA-4E23-BCDD-EDC096D89B3C}"/>
              </a:ext>
            </a:extLst>
          </p:cNvPr>
          <p:cNvSpPr>
            <a:spLocks noGrp="1"/>
          </p:cNvSpPr>
          <p:nvPr>
            <p:ph type="dt" sz="half" idx="10"/>
          </p:nvPr>
        </p:nvSpPr>
        <p:spPr/>
        <p:txBody>
          <a:bodyPr/>
          <a:lstStyle/>
          <a:p>
            <a:fld id="{F56C6A65-7997-A843-AF17-5D3F5AD315DE}" type="datetimeFigureOut">
              <a:rPr lang="en-US" smtClean="0"/>
              <a:t>2/15/2024</a:t>
            </a:fld>
            <a:endParaRPr lang="en-US"/>
          </a:p>
        </p:txBody>
      </p:sp>
      <p:sp>
        <p:nvSpPr>
          <p:cNvPr id="6" name="Footer Placeholder 5">
            <a:extLst>
              <a:ext uri="{FF2B5EF4-FFF2-40B4-BE49-F238E27FC236}">
                <a16:creationId xmlns:a16="http://schemas.microsoft.com/office/drawing/2014/main" id="{79AF76F5-163D-4404-A742-23400956D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854FA-9DE3-4FB1-B1E6-779BA9C6FB2D}"/>
              </a:ext>
            </a:extLst>
          </p:cNvPr>
          <p:cNvSpPr>
            <a:spLocks noGrp="1"/>
          </p:cNvSpPr>
          <p:nvPr>
            <p:ph type="sldNum" sz="quarter" idx="12"/>
          </p:nvPr>
        </p:nvSpPr>
        <p:spPr/>
        <p:txBody>
          <a:bodyPr/>
          <a:lstStyle/>
          <a:p>
            <a:fld id="{A0B0101E-DC07-AD43-8D0F-3FE19DA3A1AB}" type="slidenum">
              <a:rPr lang="en-US" smtClean="0"/>
              <a:t>‹#›</a:t>
            </a:fld>
            <a:endParaRPr lang="en-US"/>
          </a:p>
        </p:txBody>
      </p:sp>
    </p:spTree>
    <p:extLst>
      <p:ext uri="{BB962C8B-B14F-4D97-AF65-F5344CB8AC3E}">
        <p14:creationId xmlns:p14="http://schemas.microsoft.com/office/powerpoint/2010/main" val="2536930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63AC3-A18D-4701-8D5E-0CC2BB2842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4B25DE-5C32-44B6-A70D-928A5B0436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441473-3D52-40AE-A129-1610A330DD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5154CC-A960-48F4-8344-1843227127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B4A8E4-A80D-4296-BD1E-9EC592BF61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A39A00-8917-46D6-B1E0-9D14709E890F}"/>
              </a:ext>
            </a:extLst>
          </p:cNvPr>
          <p:cNvSpPr>
            <a:spLocks noGrp="1"/>
          </p:cNvSpPr>
          <p:nvPr>
            <p:ph type="dt" sz="half" idx="10"/>
          </p:nvPr>
        </p:nvSpPr>
        <p:spPr/>
        <p:txBody>
          <a:bodyPr/>
          <a:lstStyle/>
          <a:p>
            <a:fld id="{F56C6A65-7997-A843-AF17-5D3F5AD315DE}" type="datetimeFigureOut">
              <a:rPr lang="en-US" smtClean="0"/>
              <a:t>2/15/2024</a:t>
            </a:fld>
            <a:endParaRPr lang="en-US"/>
          </a:p>
        </p:txBody>
      </p:sp>
      <p:sp>
        <p:nvSpPr>
          <p:cNvPr id="8" name="Footer Placeholder 7">
            <a:extLst>
              <a:ext uri="{FF2B5EF4-FFF2-40B4-BE49-F238E27FC236}">
                <a16:creationId xmlns:a16="http://schemas.microsoft.com/office/drawing/2014/main" id="{0DF93EC8-557C-4796-AF15-81CCDF79E8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20246F-20F1-4708-AF50-35EB08DE5E77}"/>
              </a:ext>
            </a:extLst>
          </p:cNvPr>
          <p:cNvSpPr>
            <a:spLocks noGrp="1"/>
          </p:cNvSpPr>
          <p:nvPr>
            <p:ph type="sldNum" sz="quarter" idx="12"/>
          </p:nvPr>
        </p:nvSpPr>
        <p:spPr/>
        <p:txBody>
          <a:bodyPr/>
          <a:lstStyle/>
          <a:p>
            <a:fld id="{A0B0101E-DC07-AD43-8D0F-3FE19DA3A1AB}" type="slidenum">
              <a:rPr lang="en-US" smtClean="0"/>
              <a:t>‹#›</a:t>
            </a:fld>
            <a:endParaRPr lang="en-US"/>
          </a:p>
        </p:txBody>
      </p:sp>
    </p:spTree>
    <p:extLst>
      <p:ext uri="{BB962C8B-B14F-4D97-AF65-F5344CB8AC3E}">
        <p14:creationId xmlns:p14="http://schemas.microsoft.com/office/powerpoint/2010/main" val="131217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6B4F4-C99C-4E9D-B871-0B07124DA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ED8A07-4E02-4279-BF8A-9508C3FDA230}"/>
              </a:ext>
            </a:extLst>
          </p:cNvPr>
          <p:cNvSpPr>
            <a:spLocks noGrp="1"/>
          </p:cNvSpPr>
          <p:nvPr>
            <p:ph type="dt" sz="half" idx="10"/>
          </p:nvPr>
        </p:nvSpPr>
        <p:spPr/>
        <p:txBody>
          <a:bodyPr/>
          <a:lstStyle/>
          <a:p>
            <a:fld id="{F56C6A65-7997-A843-AF17-5D3F5AD315DE}" type="datetimeFigureOut">
              <a:rPr lang="en-US" smtClean="0"/>
              <a:t>2/15/2024</a:t>
            </a:fld>
            <a:endParaRPr lang="en-US"/>
          </a:p>
        </p:txBody>
      </p:sp>
      <p:sp>
        <p:nvSpPr>
          <p:cNvPr id="4" name="Footer Placeholder 3">
            <a:extLst>
              <a:ext uri="{FF2B5EF4-FFF2-40B4-BE49-F238E27FC236}">
                <a16:creationId xmlns:a16="http://schemas.microsoft.com/office/drawing/2014/main" id="{58DDD6D4-4456-47A5-8682-BDCDD00758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217249-5AC4-4894-9137-6FEAD278F5A2}"/>
              </a:ext>
            </a:extLst>
          </p:cNvPr>
          <p:cNvSpPr>
            <a:spLocks noGrp="1"/>
          </p:cNvSpPr>
          <p:nvPr>
            <p:ph type="sldNum" sz="quarter" idx="12"/>
          </p:nvPr>
        </p:nvSpPr>
        <p:spPr/>
        <p:txBody>
          <a:bodyPr/>
          <a:lstStyle/>
          <a:p>
            <a:fld id="{A0B0101E-DC07-AD43-8D0F-3FE19DA3A1AB}" type="slidenum">
              <a:rPr lang="en-US" smtClean="0"/>
              <a:t>‹#›</a:t>
            </a:fld>
            <a:endParaRPr lang="en-US"/>
          </a:p>
        </p:txBody>
      </p:sp>
    </p:spTree>
    <p:extLst>
      <p:ext uri="{BB962C8B-B14F-4D97-AF65-F5344CB8AC3E}">
        <p14:creationId xmlns:p14="http://schemas.microsoft.com/office/powerpoint/2010/main" val="2842859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9F3AA-2218-434C-A8BD-4442C0F2299E}"/>
              </a:ext>
            </a:extLst>
          </p:cNvPr>
          <p:cNvSpPr>
            <a:spLocks noGrp="1"/>
          </p:cNvSpPr>
          <p:nvPr>
            <p:ph type="dt" sz="half" idx="10"/>
          </p:nvPr>
        </p:nvSpPr>
        <p:spPr/>
        <p:txBody>
          <a:bodyPr/>
          <a:lstStyle/>
          <a:p>
            <a:fld id="{F56C6A65-7997-A843-AF17-5D3F5AD315DE}" type="datetimeFigureOut">
              <a:rPr lang="en-US" smtClean="0"/>
              <a:t>2/15/2024</a:t>
            </a:fld>
            <a:endParaRPr lang="en-US"/>
          </a:p>
        </p:txBody>
      </p:sp>
      <p:sp>
        <p:nvSpPr>
          <p:cNvPr id="3" name="Footer Placeholder 2">
            <a:extLst>
              <a:ext uri="{FF2B5EF4-FFF2-40B4-BE49-F238E27FC236}">
                <a16:creationId xmlns:a16="http://schemas.microsoft.com/office/drawing/2014/main" id="{B457EEBB-A760-465C-B9B7-FCE5A94498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AB1FD0-69EC-414A-9BD6-0E1E729E48E5}"/>
              </a:ext>
            </a:extLst>
          </p:cNvPr>
          <p:cNvSpPr>
            <a:spLocks noGrp="1"/>
          </p:cNvSpPr>
          <p:nvPr>
            <p:ph type="sldNum" sz="quarter" idx="12"/>
          </p:nvPr>
        </p:nvSpPr>
        <p:spPr/>
        <p:txBody>
          <a:bodyPr/>
          <a:lstStyle/>
          <a:p>
            <a:fld id="{A0B0101E-DC07-AD43-8D0F-3FE19DA3A1AB}" type="slidenum">
              <a:rPr lang="en-US" smtClean="0"/>
              <a:t>‹#›</a:t>
            </a:fld>
            <a:endParaRPr lang="en-US"/>
          </a:p>
        </p:txBody>
      </p:sp>
    </p:spTree>
    <p:extLst>
      <p:ext uri="{BB962C8B-B14F-4D97-AF65-F5344CB8AC3E}">
        <p14:creationId xmlns:p14="http://schemas.microsoft.com/office/powerpoint/2010/main" val="2162323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F0D60-A573-4725-BB75-2A4DABA875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C9534F-15D5-4227-A72E-509ED678C9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597C6A-3246-4A93-83F6-64DB8E1F87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1AF476-1F8D-481D-B9D1-49FFE2AD1A26}"/>
              </a:ext>
            </a:extLst>
          </p:cNvPr>
          <p:cNvSpPr>
            <a:spLocks noGrp="1"/>
          </p:cNvSpPr>
          <p:nvPr>
            <p:ph type="dt" sz="half" idx="10"/>
          </p:nvPr>
        </p:nvSpPr>
        <p:spPr/>
        <p:txBody>
          <a:bodyPr/>
          <a:lstStyle/>
          <a:p>
            <a:fld id="{F56C6A65-7997-A843-AF17-5D3F5AD315DE}" type="datetimeFigureOut">
              <a:rPr lang="en-US" smtClean="0"/>
              <a:t>2/15/2024</a:t>
            </a:fld>
            <a:endParaRPr lang="en-US"/>
          </a:p>
        </p:txBody>
      </p:sp>
      <p:sp>
        <p:nvSpPr>
          <p:cNvPr id="6" name="Footer Placeholder 5">
            <a:extLst>
              <a:ext uri="{FF2B5EF4-FFF2-40B4-BE49-F238E27FC236}">
                <a16:creationId xmlns:a16="http://schemas.microsoft.com/office/drawing/2014/main" id="{52FB4ABA-77EF-403C-A3C7-7E5C4FF6CE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AC322C-B290-49AC-AF26-6383BBF7FC25}"/>
              </a:ext>
            </a:extLst>
          </p:cNvPr>
          <p:cNvSpPr>
            <a:spLocks noGrp="1"/>
          </p:cNvSpPr>
          <p:nvPr>
            <p:ph type="sldNum" sz="quarter" idx="12"/>
          </p:nvPr>
        </p:nvSpPr>
        <p:spPr/>
        <p:txBody>
          <a:bodyPr/>
          <a:lstStyle/>
          <a:p>
            <a:fld id="{A0B0101E-DC07-AD43-8D0F-3FE19DA3A1AB}" type="slidenum">
              <a:rPr lang="en-US" smtClean="0"/>
              <a:t>‹#›</a:t>
            </a:fld>
            <a:endParaRPr lang="en-US"/>
          </a:p>
        </p:txBody>
      </p:sp>
    </p:spTree>
    <p:extLst>
      <p:ext uri="{BB962C8B-B14F-4D97-AF65-F5344CB8AC3E}">
        <p14:creationId xmlns:p14="http://schemas.microsoft.com/office/powerpoint/2010/main" val="1077034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8FF1F-25CD-474E-92D3-0B8D49AE0F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24A097-587E-43A5-A4D3-46254AC8DA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CE86AF-C9FF-4120-9C51-A70803486F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6C500B-64CB-4877-ADB2-2BA222C0C231}"/>
              </a:ext>
            </a:extLst>
          </p:cNvPr>
          <p:cNvSpPr>
            <a:spLocks noGrp="1"/>
          </p:cNvSpPr>
          <p:nvPr>
            <p:ph type="dt" sz="half" idx="10"/>
          </p:nvPr>
        </p:nvSpPr>
        <p:spPr/>
        <p:txBody>
          <a:bodyPr/>
          <a:lstStyle/>
          <a:p>
            <a:fld id="{F56C6A65-7997-A843-AF17-5D3F5AD315DE}" type="datetimeFigureOut">
              <a:rPr lang="en-US" smtClean="0"/>
              <a:t>2/15/2024</a:t>
            </a:fld>
            <a:endParaRPr lang="en-US"/>
          </a:p>
        </p:txBody>
      </p:sp>
      <p:sp>
        <p:nvSpPr>
          <p:cNvPr id="6" name="Footer Placeholder 5">
            <a:extLst>
              <a:ext uri="{FF2B5EF4-FFF2-40B4-BE49-F238E27FC236}">
                <a16:creationId xmlns:a16="http://schemas.microsoft.com/office/drawing/2014/main" id="{4747E727-1DCE-448C-BD91-A05693C083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2C5214-F553-45DF-8723-558224E1DE0C}"/>
              </a:ext>
            </a:extLst>
          </p:cNvPr>
          <p:cNvSpPr>
            <a:spLocks noGrp="1"/>
          </p:cNvSpPr>
          <p:nvPr>
            <p:ph type="sldNum" sz="quarter" idx="12"/>
          </p:nvPr>
        </p:nvSpPr>
        <p:spPr/>
        <p:txBody>
          <a:bodyPr/>
          <a:lstStyle/>
          <a:p>
            <a:fld id="{A0B0101E-DC07-AD43-8D0F-3FE19DA3A1AB}" type="slidenum">
              <a:rPr lang="en-US" smtClean="0"/>
              <a:t>‹#›</a:t>
            </a:fld>
            <a:endParaRPr lang="en-US"/>
          </a:p>
        </p:txBody>
      </p:sp>
    </p:spTree>
    <p:extLst>
      <p:ext uri="{BB962C8B-B14F-4D97-AF65-F5344CB8AC3E}">
        <p14:creationId xmlns:p14="http://schemas.microsoft.com/office/powerpoint/2010/main" val="251272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43A0DE-F64C-4BF0-B3F2-8AFE5ADD82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5F39BC-A85D-46D8-B2EE-D36E55A730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72DB89-EE1B-4E3C-85DF-AF1D7CE45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C6A65-7997-A843-AF17-5D3F5AD315DE}" type="datetimeFigureOut">
              <a:rPr lang="en-US" smtClean="0"/>
              <a:t>2/15/2024</a:t>
            </a:fld>
            <a:endParaRPr lang="en-US"/>
          </a:p>
        </p:txBody>
      </p:sp>
      <p:sp>
        <p:nvSpPr>
          <p:cNvPr id="5" name="Footer Placeholder 4">
            <a:extLst>
              <a:ext uri="{FF2B5EF4-FFF2-40B4-BE49-F238E27FC236}">
                <a16:creationId xmlns:a16="http://schemas.microsoft.com/office/drawing/2014/main" id="{210D88F1-D2F7-4459-A345-3BBB99DDA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BC418B-7789-4357-832A-E788D96E4D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0101E-DC07-AD43-8D0F-3FE19DA3A1AB}" type="slidenum">
              <a:rPr lang="en-US" smtClean="0"/>
              <a:t>‹#›</a:t>
            </a:fld>
            <a:endParaRPr lang="en-US"/>
          </a:p>
        </p:txBody>
      </p:sp>
    </p:spTree>
    <p:extLst>
      <p:ext uri="{BB962C8B-B14F-4D97-AF65-F5344CB8AC3E}">
        <p14:creationId xmlns:p14="http://schemas.microsoft.com/office/powerpoint/2010/main" val="19292755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364F7293-BB46-AC45-825B-3DA718387BD7}"/>
              </a:ext>
            </a:extLst>
          </p:cNvPr>
          <p:cNvPicPr>
            <a:picLocks noChangeAspect="1"/>
          </p:cNvPicPr>
          <p:nvPr/>
        </p:nvPicPr>
        <p:blipFill>
          <a:blip>
            <a:lum bright="100000"/>
          </a:blip>
          <a:stretch>
            <a:fillRect/>
          </a:stretch>
        </p:blipFill>
        <p:spPr>
          <a:xfrm>
            <a:off x="11329260" y="6452134"/>
            <a:ext cx="632239" cy="247039"/>
          </a:xfrm>
          <a:prstGeom prst="rect">
            <a:avLst/>
          </a:prstGeom>
        </p:spPr>
      </p:pic>
      <p:pic>
        <p:nvPicPr>
          <p:cNvPr id="5" name="4B4A3600.jpg" descr="4B4A3600.jpg">
            <a:extLst>
              <a:ext uri="{FF2B5EF4-FFF2-40B4-BE49-F238E27FC236}">
                <a16:creationId xmlns:a16="http://schemas.microsoft.com/office/drawing/2014/main" id="{A34EEF70-FA30-5B49-B8C0-83BBD670C062}"/>
              </a:ext>
            </a:extLst>
          </p:cNvPr>
          <p:cNvPicPr>
            <a:picLocks noChangeAspect="1"/>
          </p:cNvPicPr>
          <p:nvPr/>
        </p:nvPicPr>
        <p:blipFill rotWithShape="1">
          <a:blip r:embed="rId3"/>
          <a:srcRect l="18346" t="40026" r="11025" b="-1"/>
          <a:stretch/>
        </p:blipFill>
        <p:spPr>
          <a:xfrm>
            <a:off x="1" y="1"/>
            <a:ext cx="12192000" cy="6858000"/>
          </a:xfrm>
          <a:prstGeom prst="rect">
            <a:avLst/>
          </a:prstGeom>
          <a:ln w="12700">
            <a:miter lim="400000"/>
          </a:ln>
        </p:spPr>
      </p:pic>
      <p:sp>
        <p:nvSpPr>
          <p:cNvPr id="6" name="Rectangle 5">
            <a:extLst>
              <a:ext uri="{FF2B5EF4-FFF2-40B4-BE49-F238E27FC236}">
                <a16:creationId xmlns:a16="http://schemas.microsoft.com/office/drawing/2014/main" id="{C53AFD35-AE50-8B4F-B21B-DD797CE0BF03}"/>
              </a:ext>
            </a:extLst>
          </p:cNvPr>
          <p:cNvSpPr/>
          <p:nvPr/>
        </p:nvSpPr>
        <p:spPr>
          <a:xfrm>
            <a:off x="0" y="5159827"/>
            <a:ext cx="12192000" cy="1197429"/>
          </a:xfrm>
          <a:prstGeom prst="rect">
            <a:avLst/>
          </a:prstGeom>
          <a:solidFill>
            <a:srgbClr val="9452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Z"/>
          </a:p>
        </p:txBody>
      </p:sp>
      <p:sp>
        <p:nvSpPr>
          <p:cNvPr id="7" name="Rectangle 6">
            <a:extLst>
              <a:ext uri="{FF2B5EF4-FFF2-40B4-BE49-F238E27FC236}">
                <a16:creationId xmlns:a16="http://schemas.microsoft.com/office/drawing/2014/main" id="{9757F3DB-8F81-4D48-9F6F-8F9A4523F40D}"/>
              </a:ext>
            </a:extLst>
          </p:cNvPr>
          <p:cNvSpPr/>
          <p:nvPr/>
        </p:nvSpPr>
        <p:spPr>
          <a:xfrm>
            <a:off x="0" y="5170713"/>
            <a:ext cx="12192000" cy="195944"/>
          </a:xfrm>
          <a:prstGeom prst="rect">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Z" dirty="0"/>
          </a:p>
        </p:txBody>
      </p:sp>
      <p:sp>
        <p:nvSpPr>
          <p:cNvPr id="8" name="Untertitel 5">
            <a:extLst>
              <a:ext uri="{FF2B5EF4-FFF2-40B4-BE49-F238E27FC236}">
                <a16:creationId xmlns:a16="http://schemas.microsoft.com/office/drawing/2014/main" id="{7F0DF959-A9A2-7342-AE74-02F5BB37A722}"/>
              </a:ext>
            </a:extLst>
          </p:cNvPr>
          <p:cNvSpPr txBox="1">
            <a:spLocks/>
          </p:cNvSpPr>
          <p:nvPr/>
        </p:nvSpPr>
        <p:spPr>
          <a:xfrm>
            <a:off x="0" y="5116871"/>
            <a:ext cx="2564562" cy="33542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sz="1500">
                <a:solidFill>
                  <a:srgbClr val="FFFFFF"/>
                </a:solidFill>
              </a:defRPr>
            </a:pPr>
            <a:r>
              <a:rPr lang="en-US" sz="1400" dirty="0">
                <a:solidFill>
                  <a:srgbClr val="FFFFFF"/>
                </a:solidFill>
                <a:latin typeface="Helvetica" pitchFamily="2" charset="0"/>
                <a:cs typeface="Calibri" panose="020F0502020204030204" pitchFamily="34" charset="0"/>
              </a:rPr>
              <a:t>FINAL</a:t>
            </a:r>
          </a:p>
        </p:txBody>
      </p:sp>
      <p:sp>
        <p:nvSpPr>
          <p:cNvPr id="9" name="Title 2">
            <a:extLst>
              <a:ext uri="{FF2B5EF4-FFF2-40B4-BE49-F238E27FC236}">
                <a16:creationId xmlns:a16="http://schemas.microsoft.com/office/drawing/2014/main" id="{0BE257FB-8ED3-1A48-AD5C-CB4E236B55D3}"/>
              </a:ext>
            </a:extLst>
          </p:cNvPr>
          <p:cNvSpPr txBox="1">
            <a:spLocks/>
          </p:cNvSpPr>
          <p:nvPr/>
        </p:nvSpPr>
        <p:spPr>
          <a:xfrm>
            <a:off x="748387" y="5617616"/>
            <a:ext cx="7852687" cy="48927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3000" b="1" kern="1200">
                <a:solidFill>
                  <a:schemeClr val="tx1"/>
                </a:solidFill>
                <a:latin typeface="+mj-lt"/>
                <a:ea typeface="+mj-ea"/>
                <a:cs typeface="+mj-cs"/>
              </a:defRPr>
            </a:lvl1pPr>
          </a:lstStyle>
          <a:p>
            <a:pPr algn="l"/>
            <a:r>
              <a:rPr lang="en-US" sz="2000" dirty="0">
                <a:solidFill>
                  <a:schemeClr val="bg1"/>
                </a:solidFill>
                <a:latin typeface="Helvetica" pitchFamily="2" charset="0"/>
              </a:rPr>
              <a:t>CAMPAIGN MATERIALS- RADIO SPOTS</a:t>
            </a:r>
          </a:p>
        </p:txBody>
      </p:sp>
      <p:pic>
        <p:nvPicPr>
          <p:cNvPr id="12" name="Picture 11">
            <a:extLst>
              <a:ext uri="{FF2B5EF4-FFF2-40B4-BE49-F238E27FC236}">
                <a16:creationId xmlns:a16="http://schemas.microsoft.com/office/drawing/2014/main" id="{24B28DC7-2E48-0643-ACE5-F4CB950C15C7}"/>
              </a:ext>
            </a:extLst>
          </p:cNvPr>
          <p:cNvPicPr>
            <a:picLocks noChangeAspect="1"/>
          </p:cNvPicPr>
          <p:nvPr/>
        </p:nvPicPr>
        <p:blipFill>
          <a:blip r:embed="rId4">
            <a:lum bright="100000"/>
          </a:blip>
          <a:stretch>
            <a:fillRect/>
          </a:stretch>
        </p:blipFill>
        <p:spPr>
          <a:xfrm>
            <a:off x="10191750" y="5432540"/>
            <a:ext cx="1897919" cy="685700"/>
          </a:xfrm>
          <a:prstGeom prst="rect">
            <a:avLst/>
          </a:prstGeom>
        </p:spPr>
      </p:pic>
      <p:pic>
        <p:nvPicPr>
          <p:cNvPr id="13" name="Picture 12" descr="Logo&#10;&#10;Description automatically generated">
            <a:extLst>
              <a:ext uri="{FF2B5EF4-FFF2-40B4-BE49-F238E27FC236}">
                <a16:creationId xmlns:a16="http://schemas.microsoft.com/office/drawing/2014/main" id="{805CCB08-7408-5B49-8CC1-8CDD160798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9963" y="114300"/>
            <a:ext cx="747712" cy="840308"/>
          </a:xfrm>
          <a:prstGeom prst="rect">
            <a:avLst/>
          </a:prstGeom>
        </p:spPr>
      </p:pic>
    </p:spTree>
    <p:extLst>
      <p:ext uri="{BB962C8B-B14F-4D97-AF65-F5344CB8AC3E}">
        <p14:creationId xmlns:p14="http://schemas.microsoft.com/office/powerpoint/2010/main" val="1395839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FC627BE-7209-2D44-8423-B4525B35C67A}"/>
              </a:ext>
            </a:extLst>
          </p:cNvPr>
          <p:cNvSpPr txBox="1">
            <a:spLocks/>
          </p:cNvSpPr>
          <p:nvPr/>
        </p:nvSpPr>
        <p:spPr>
          <a:xfrm>
            <a:off x="1021080" y="1527169"/>
            <a:ext cx="4734261"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400" dirty="0"/>
          </a:p>
          <a:p>
            <a:pPr marL="0" indent="0">
              <a:buFont typeface="Arial" panose="020B0604020202020204" pitchFamily="34" charset="0"/>
              <a:buNone/>
            </a:pPr>
            <a:r>
              <a:rPr lang="en-GB" sz="1400" b="1" dirty="0"/>
              <a:t>MAMA BUSARA:</a:t>
            </a:r>
            <a:endParaRPr lang="en-GB" sz="1400" dirty="0"/>
          </a:p>
          <a:p>
            <a:pPr marL="0" indent="0">
              <a:buFont typeface="Arial" panose="020B0604020202020204" pitchFamily="34" charset="0"/>
              <a:buNone/>
            </a:pPr>
            <a:r>
              <a:rPr lang="en-GB" sz="1400" b="1" dirty="0" err="1"/>
              <a:t>Kweli</a:t>
            </a:r>
            <a:r>
              <a:rPr lang="en-GB" sz="1400" b="1" dirty="0"/>
              <a:t> </a:t>
            </a:r>
            <a:r>
              <a:rPr lang="en-GB" sz="1400" b="1" dirty="0" err="1"/>
              <a:t>mtoto</a:t>
            </a:r>
            <a:r>
              <a:rPr lang="en-GB" sz="1400" b="1" dirty="0"/>
              <a:t> </a:t>
            </a:r>
            <a:r>
              <a:rPr lang="en-GB" sz="1400" b="1" dirty="0" err="1"/>
              <a:t>wako</a:t>
            </a:r>
            <a:r>
              <a:rPr lang="en-GB" sz="1400" b="1" dirty="0"/>
              <a:t> </a:t>
            </a:r>
            <a:r>
              <a:rPr lang="en-GB" sz="1400" b="1" dirty="0" err="1"/>
              <a:t>ni</a:t>
            </a:r>
            <a:r>
              <a:rPr lang="en-GB" sz="1400" b="1" dirty="0"/>
              <a:t> </a:t>
            </a:r>
            <a:r>
              <a:rPr lang="en-GB" sz="1400" b="1" dirty="0" err="1"/>
              <a:t>wetu</a:t>
            </a:r>
            <a:r>
              <a:rPr lang="en-GB" sz="1400" b="1" dirty="0"/>
              <a:t> </a:t>
            </a:r>
            <a:r>
              <a:rPr lang="en-GB" sz="1400" b="1" dirty="0" err="1"/>
              <a:t>sote</a:t>
            </a:r>
            <a:r>
              <a:rPr lang="en-GB" sz="1400" b="1" dirty="0"/>
              <a:t>.</a:t>
            </a:r>
            <a:endParaRPr lang="en-GB" sz="1400" dirty="0"/>
          </a:p>
          <a:p>
            <a:pPr marL="0" indent="0">
              <a:buFont typeface="Arial" panose="020B0604020202020204" pitchFamily="34" charset="0"/>
              <a:buNone/>
            </a:pPr>
            <a:r>
              <a:rPr lang="en-GB" sz="1400" b="1" dirty="0" err="1"/>
              <a:t>Miezi</a:t>
            </a:r>
            <a:r>
              <a:rPr lang="en-GB" sz="1400" b="1" dirty="0"/>
              <a:t> </a:t>
            </a:r>
            <a:r>
              <a:rPr lang="en-GB" sz="1400" b="1" dirty="0" err="1"/>
              <a:t>sita</a:t>
            </a:r>
            <a:r>
              <a:rPr lang="en-GB" sz="1400" b="1" dirty="0"/>
              <a:t> </a:t>
            </a:r>
            <a:r>
              <a:rPr lang="en-GB" sz="1400" b="1" dirty="0" err="1"/>
              <a:t>ya</a:t>
            </a:r>
            <a:r>
              <a:rPr lang="en-GB" sz="1400" b="1" dirty="0"/>
              <a:t> </a:t>
            </a:r>
            <a:r>
              <a:rPr lang="en-GB" sz="1400" b="1" dirty="0" err="1"/>
              <a:t>mwanzo</a:t>
            </a:r>
            <a:r>
              <a:rPr lang="en-GB" sz="1400" b="1" dirty="0"/>
              <a:t> </a:t>
            </a:r>
            <a:r>
              <a:rPr lang="en-GB" sz="1400" b="1" dirty="0" err="1"/>
              <a:t>ya</a:t>
            </a:r>
            <a:r>
              <a:rPr lang="en-GB" sz="1400" b="1" dirty="0"/>
              <a:t> </a:t>
            </a:r>
            <a:r>
              <a:rPr lang="en-GB" sz="1400" b="1" dirty="0" err="1"/>
              <a:t>mwanangu</a:t>
            </a:r>
            <a:r>
              <a:rPr lang="en-GB" sz="1400" b="1" dirty="0"/>
              <a:t> </a:t>
            </a:r>
            <a:r>
              <a:rPr lang="en-GB" sz="1400" b="1" dirty="0" err="1"/>
              <a:t>Busara</a:t>
            </a:r>
            <a:r>
              <a:rPr lang="en-GB" sz="1400" b="1" dirty="0"/>
              <a:t>, </a:t>
            </a:r>
            <a:r>
              <a:rPr lang="en-GB" sz="1400" b="1" dirty="0" err="1"/>
              <a:t>bibi</a:t>
            </a:r>
            <a:r>
              <a:rPr lang="en-GB" sz="1400" b="1" dirty="0"/>
              <a:t> </a:t>
            </a:r>
            <a:r>
              <a:rPr lang="en-GB" sz="1400" b="1" dirty="0" err="1"/>
              <a:t>yake</a:t>
            </a:r>
            <a:r>
              <a:rPr lang="en-GB" sz="1400" b="1" dirty="0"/>
              <a:t>  </a:t>
            </a:r>
            <a:r>
              <a:rPr lang="en-GB" sz="1400" b="1" dirty="0" err="1"/>
              <a:t>alihakikisha</a:t>
            </a:r>
            <a:r>
              <a:rPr lang="en-GB" sz="1400" b="1" dirty="0"/>
              <a:t> </a:t>
            </a:r>
            <a:r>
              <a:rPr lang="en-GB" sz="1400" b="1" dirty="0" err="1"/>
              <a:t>namnyonyesha</a:t>
            </a:r>
            <a:r>
              <a:rPr lang="en-GB" sz="1400" b="1" dirty="0"/>
              <a:t> </a:t>
            </a:r>
            <a:r>
              <a:rPr lang="en-GB" sz="1400" b="1" dirty="0" err="1"/>
              <a:t>maziwa</a:t>
            </a:r>
            <a:r>
              <a:rPr lang="en-GB" sz="1400" b="1" dirty="0"/>
              <a:t> </a:t>
            </a:r>
            <a:r>
              <a:rPr lang="en-GB" sz="1400" b="1" dirty="0" err="1"/>
              <a:t>ya</a:t>
            </a:r>
            <a:r>
              <a:rPr lang="en-GB" sz="1400" b="1" dirty="0"/>
              <a:t> mama </a:t>
            </a:r>
            <a:r>
              <a:rPr lang="en-GB" sz="1400" b="1" dirty="0" err="1"/>
              <a:t>pekee</a:t>
            </a:r>
            <a:r>
              <a:rPr lang="en-GB" sz="1400" b="1" dirty="0"/>
              <a:t> </a:t>
            </a:r>
            <a:r>
              <a:rPr lang="en-GB" sz="1400" b="1" dirty="0" err="1"/>
              <a:t>kila</a:t>
            </a:r>
            <a:r>
              <a:rPr lang="en-GB" sz="1400" b="1" dirty="0"/>
              <a:t> </a:t>
            </a:r>
            <a:r>
              <a:rPr lang="en-GB" sz="1400" b="1" dirty="0" err="1"/>
              <a:t>mualipohitaji</a:t>
            </a:r>
            <a:r>
              <a:rPr lang="en-GB" sz="1400" b="1" dirty="0"/>
              <a:t> (Baby Cries) </a:t>
            </a:r>
            <a:r>
              <a:rPr lang="en-GB" sz="1400" b="1" dirty="0" err="1"/>
              <a:t>Nakumbuka</a:t>
            </a:r>
            <a:r>
              <a:rPr lang="en-GB" sz="1400" b="1" dirty="0"/>
              <a:t> </a:t>
            </a:r>
            <a:r>
              <a:rPr lang="en-GB" sz="1400" b="1" dirty="0" err="1"/>
              <a:t>Alisema</a:t>
            </a:r>
            <a:r>
              <a:rPr lang="en-GB" sz="1400" b="1" dirty="0"/>
              <a:t>…</a:t>
            </a:r>
            <a:endParaRPr lang="en-GB" sz="1400" dirty="0"/>
          </a:p>
          <a:p>
            <a:pPr marL="0" indent="0">
              <a:buFont typeface="Arial" panose="020B0604020202020204" pitchFamily="34" charset="0"/>
              <a:buNone/>
            </a:pPr>
            <a:endParaRPr lang="en-GB" sz="1400" dirty="0"/>
          </a:p>
          <a:p>
            <a:pPr marL="0" indent="0">
              <a:buFont typeface="Arial" panose="020B0604020202020204" pitchFamily="34" charset="0"/>
              <a:buNone/>
            </a:pPr>
            <a:r>
              <a:rPr lang="en-GB" sz="1400" b="1" dirty="0"/>
              <a:t>BIBI:</a:t>
            </a:r>
            <a:endParaRPr lang="en-GB" sz="1400" dirty="0"/>
          </a:p>
          <a:p>
            <a:pPr marL="0" indent="0">
              <a:buNone/>
            </a:pPr>
            <a:r>
              <a:rPr lang="en-GB" sz="1400" b="1" dirty="0"/>
              <a:t>Kadri </a:t>
            </a:r>
            <a:r>
              <a:rPr lang="en-GB" sz="1400" b="1" dirty="0" err="1"/>
              <a:t>unavyomnyonyesha</a:t>
            </a:r>
            <a:r>
              <a:rPr lang="en-GB" sz="1400" b="1" dirty="0"/>
              <a:t>, </a:t>
            </a:r>
            <a:r>
              <a:rPr lang="en-GB" sz="1400" b="1" dirty="0" err="1"/>
              <a:t>ndivyo</a:t>
            </a:r>
            <a:r>
              <a:rPr lang="en-GB" sz="1400" b="1" dirty="0"/>
              <a:t> </a:t>
            </a:r>
            <a:r>
              <a:rPr lang="en-GB" sz="1400" b="1" dirty="0" err="1"/>
              <a:t>maziwa</a:t>
            </a:r>
            <a:r>
              <a:rPr lang="en-GB" sz="1400" b="1" dirty="0"/>
              <a:t> </a:t>
            </a:r>
            <a:r>
              <a:rPr lang="en-GB" sz="1400" b="1" dirty="0" err="1"/>
              <a:t>yanavyotengenezwa</a:t>
            </a:r>
            <a:r>
              <a:rPr lang="en-GB" sz="1400" b="1" dirty="0"/>
              <a:t> </a:t>
            </a:r>
            <a:r>
              <a:rPr lang="en-GB" sz="1400" b="1" dirty="0" err="1"/>
              <a:t>kwa</a:t>
            </a:r>
            <a:r>
              <a:rPr lang="en-GB" sz="1400" b="1" dirty="0"/>
              <a:t> </a:t>
            </a:r>
            <a:r>
              <a:rPr lang="en-GB" sz="1400" b="1" dirty="0" err="1"/>
              <a:t>wingi</a:t>
            </a:r>
            <a:r>
              <a:rPr lang="en-GB" sz="1400" b="1" dirty="0"/>
              <a:t> </a:t>
            </a:r>
            <a:r>
              <a:rPr lang="en-GB" sz="1400" b="1" dirty="0" err="1"/>
              <a:t>kwa</a:t>
            </a:r>
            <a:r>
              <a:rPr lang="en-GB" sz="1400" b="1" dirty="0"/>
              <a:t> </a:t>
            </a:r>
            <a:r>
              <a:rPr lang="en-GB" sz="1400" b="1" dirty="0" err="1"/>
              <a:t>ajili</a:t>
            </a:r>
            <a:r>
              <a:rPr lang="en-GB" sz="1400" b="1" dirty="0"/>
              <a:t> </a:t>
            </a:r>
            <a:r>
              <a:rPr lang="en-GB" sz="1400" b="1" dirty="0" err="1"/>
              <a:t>ya</a:t>
            </a:r>
            <a:r>
              <a:rPr lang="en-GB" sz="1400" b="1" dirty="0"/>
              <a:t> </a:t>
            </a:r>
            <a:r>
              <a:rPr lang="en-GB" sz="1400" b="1" dirty="0" err="1"/>
              <a:t>mtoto</a:t>
            </a:r>
            <a:r>
              <a:rPr lang="en-GB" sz="1400" b="1" dirty="0"/>
              <a:t>. </a:t>
            </a:r>
            <a:endParaRPr lang="en-GB" sz="1400" b="1" dirty="0">
              <a:cs typeface="Calibri"/>
            </a:endParaRPr>
          </a:p>
          <a:p>
            <a:pPr marL="0" marR="26670" indent="0">
              <a:lnSpc>
                <a:spcPct val="100000"/>
              </a:lnSpc>
              <a:buNone/>
            </a:pPr>
            <a:r>
              <a:rPr lang="en-GB" sz="1400" b="1" dirty="0"/>
              <a:t>END VO: </a:t>
            </a:r>
            <a:r>
              <a:rPr lang="en-GB" sz="1400" b="1" dirty="0" err="1"/>
              <a:t>Ndio</a:t>
            </a:r>
            <a:r>
              <a:rPr lang="en-GB" sz="1400" b="1" dirty="0"/>
              <a:t>, </a:t>
            </a:r>
            <a:r>
              <a:rPr lang="en-GB" sz="1400" b="1" dirty="0" err="1"/>
              <a:t>Mtoto</a:t>
            </a:r>
            <a:r>
              <a:rPr lang="en-GB" sz="1400" b="1" dirty="0"/>
              <a:t> </a:t>
            </a:r>
            <a:r>
              <a:rPr lang="en-GB" sz="1400" b="1" dirty="0" err="1"/>
              <a:t>akifurahi</a:t>
            </a:r>
            <a:r>
              <a:rPr lang="en-GB" sz="1400" b="1" dirty="0"/>
              <a:t>, </a:t>
            </a:r>
            <a:r>
              <a:rPr lang="en-GB" sz="1400" b="1" dirty="0" err="1"/>
              <a:t>tunafurahi</a:t>
            </a:r>
            <a:r>
              <a:rPr lang="en-GB" sz="1400" b="1" dirty="0"/>
              <a:t>. </a:t>
            </a:r>
            <a:r>
              <a:rPr lang="en-GB" sz="1400" b="1" dirty="0" err="1"/>
              <a:t>Tushiriki</a:t>
            </a:r>
            <a:r>
              <a:rPr lang="en-GB" sz="1400" b="1" dirty="0"/>
              <a:t> </a:t>
            </a:r>
            <a:r>
              <a:rPr lang="en-GB" sz="1400" b="1" dirty="0" err="1"/>
              <a:t>kumlea</a:t>
            </a:r>
            <a:r>
              <a:rPr lang="en-GB" sz="1400" b="1" dirty="0"/>
              <a:t>. </a:t>
            </a:r>
            <a:r>
              <a:rPr lang="en-GB" sz="1400" b="1" dirty="0" err="1"/>
              <a:t>Kufahamu</a:t>
            </a:r>
            <a:r>
              <a:rPr lang="en-GB" sz="1400" b="1" dirty="0"/>
              <a:t> </a:t>
            </a:r>
            <a:r>
              <a:rPr lang="en-GB" sz="1400" b="1" dirty="0" err="1"/>
              <a:t>zaidi</a:t>
            </a:r>
            <a:r>
              <a:rPr lang="en-GB" sz="1400" b="1" dirty="0"/>
              <a:t> </a:t>
            </a:r>
            <a:r>
              <a:rPr lang="en-GB" sz="1400" b="1" dirty="0" err="1"/>
              <a:t>piga</a:t>
            </a:r>
            <a:r>
              <a:rPr lang="en-GB" sz="1400" b="1" dirty="0"/>
              <a:t> </a:t>
            </a:r>
            <a:r>
              <a:rPr lang="en-GB" sz="1400" b="1" dirty="0" err="1"/>
              <a:t>simu</a:t>
            </a:r>
            <a:r>
              <a:rPr lang="en-GB" sz="1400" b="1" dirty="0"/>
              <a:t> </a:t>
            </a:r>
            <a:r>
              <a:rPr lang="en-GB" sz="1400" b="1" dirty="0" err="1"/>
              <a:t>nambari</a:t>
            </a:r>
            <a:r>
              <a:rPr lang="en-GB" sz="1400" b="1" dirty="0"/>
              <a:t>*199# BURE</a:t>
            </a:r>
          </a:p>
          <a:p>
            <a:pPr marL="0" marR="26670" indent="0">
              <a:lnSpc>
                <a:spcPct val="100000"/>
              </a:lnSpc>
              <a:buNone/>
            </a:pPr>
            <a:r>
              <a:rPr lang="en-GB" sz="1400" b="1" dirty="0" err="1"/>
              <a:t>Ujumbe</a:t>
            </a:r>
            <a:r>
              <a:rPr lang="en-GB" sz="1400" b="1" dirty="0"/>
              <a:t> </a:t>
            </a:r>
            <a:r>
              <a:rPr lang="en-GB" sz="1400" b="1" dirty="0" err="1"/>
              <a:t>huu</a:t>
            </a:r>
            <a:r>
              <a:rPr lang="en-GB" sz="1400" b="1" dirty="0"/>
              <a:t> </a:t>
            </a:r>
            <a:r>
              <a:rPr lang="en-GB" sz="1400" b="1" dirty="0" err="1"/>
              <a:t>umeletwa</a:t>
            </a:r>
            <a:r>
              <a:rPr lang="en-GB" sz="1400" b="1" dirty="0"/>
              <a:t> </a:t>
            </a:r>
            <a:r>
              <a:rPr lang="en-GB" sz="1400" b="1" dirty="0" err="1"/>
              <a:t>kwenu</a:t>
            </a:r>
            <a:r>
              <a:rPr lang="en-GB" sz="1400" b="1" dirty="0"/>
              <a:t> </a:t>
            </a:r>
            <a:r>
              <a:rPr lang="en-GB" sz="1400" b="1" dirty="0" err="1"/>
              <a:t>na</a:t>
            </a:r>
            <a:r>
              <a:rPr lang="en-GB" sz="1400" b="1" dirty="0"/>
              <a:t> </a:t>
            </a:r>
            <a:r>
              <a:rPr lang="en-GB" sz="1400" b="1" dirty="0" err="1"/>
              <a:t>Wizara</a:t>
            </a:r>
            <a:r>
              <a:rPr lang="en-GB" sz="1400" b="1" dirty="0"/>
              <a:t> </a:t>
            </a:r>
            <a:r>
              <a:rPr lang="en-GB" sz="1400" b="1" dirty="0" err="1"/>
              <a:t>ya</a:t>
            </a:r>
            <a:r>
              <a:rPr lang="en-GB" sz="1400" b="1" dirty="0"/>
              <a:t> Afya </a:t>
            </a:r>
            <a:r>
              <a:rPr lang="en-GB" sz="1400" b="1" dirty="0" err="1"/>
              <a:t>kwa</a:t>
            </a:r>
            <a:r>
              <a:rPr lang="en-GB" sz="1400" b="1" dirty="0"/>
              <a:t> </a:t>
            </a:r>
            <a:r>
              <a:rPr lang="en-GB" sz="1400" b="1" dirty="0" err="1"/>
              <a:t>kushirikiana</a:t>
            </a:r>
            <a:r>
              <a:rPr lang="en-GB" sz="1400" b="1" dirty="0"/>
              <a:t> </a:t>
            </a:r>
            <a:r>
              <a:rPr lang="en-GB" sz="1400" b="1" dirty="0" err="1"/>
              <a:t>na</a:t>
            </a:r>
            <a:r>
              <a:rPr lang="en-GB" sz="1400" b="1" dirty="0"/>
              <a:t> </a:t>
            </a:r>
            <a:r>
              <a:rPr lang="en-GB" sz="1400" b="1" dirty="0" err="1"/>
              <a:t>wadau</a:t>
            </a:r>
            <a:r>
              <a:rPr lang="en-GB" sz="1400" b="1" dirty="0"/>
              <a:t> </a:t>
            </a:r>
            <a:r>
              <a:rPr lang="en-GB" sz="1400" b="1" dirty="0" err="1"/>
              <a:t>wa</a:t>
            </a:r>
            <a:r>
              <a:rPr lang="en-GB" sz="1400" b="1" dirty="0"/>
              <a:t> UNICEF, SADC </a:t>
            </a:r>
            <a:r>
              <a:rPr lang="en-GB" sz="1400" b="1" dirty="0" err="1"/>
              <a:t>na</a:t>
            </a:r>
            <a:r>
              <a:rPr lang="en-GB" sz="1400" b="1" dirty="0"/>
              <a:t> GAIN</a:t>
            </a:r>
            <a:r>
              <a:rPr lang="en-GB" sz="1400" dirty="0"/>
              <a:t>  </a:t>
            </a:r>
          </a:p>
        </p:txBody>
      </p:sp>
      <p:sp>
        <p:nvSpPr>
          <p:cNvPr id="10" name="Content Placeholder 2">
            <a:extLst>
              <a:ext uri="{FF2B5EF4-FFF2-40B4-BE49-F238E27FC236}">
                <a16:creationId xmlns:a16="http://schemas.microsoft.com/office/drawing/2014/main" id="{EF659892-45D6-804B-B810-8A6867564D93}"/>
              </a:ext>
            </a:extLst>
          </p:cNvPr>
          <p:cNvSpPr txBox="1">
            <a:spLocks/>
          </p:cNvSpPr>
          <p:nvPr/>
        </p:nvSpPr>
        <p:spPr>
          <a:xfrm>
            <a:off x="6303084" y="1316155"/>
            <a:ext cx="4734261"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400" dirty="0"/>
          </a:p>
          <a:p>
            <a:pPr marL="0" indent="0">
              <a:buFont typeface="Arial" panose="020B0604020202020204" pitchFamily="34" charset="0"/>
              <a:buNone/>
            </a:pPr>
            <a:r>
              <a:rPr lang="en-GB" sz="1400" b="1" dirty="0"/>
              <a:t>BUSARA’S MOM</a:t>
            </a:r>
            <a:endParaRPr lang="en-GB" sz="1400" dirty="0"/>
          </a:p>
          <a:p>
            <a:pPr marL="0" indent="0">
              <a:buNone/>
            </a:pPr>
            <a:r>
              <a:rPr lang="en-GB" sz="1400" b="1" dirty="0"/>
              <a:t>For sure, your child is our child.</a:t>
            </a:r>
            <a:endParaRPr lang="en-GB" sz="1400" dirty="0"/>
          </a:p>
          <a:p>
            <a:pPr marL="0" indent="0">
              <a:buNone/>
            </a:pPr>
            <a:r>
              <a:rPr lang="en-GB" sz="1400" b="1" dirty="0"/>
              <a:t>In my baby </a:t>
            </a:r>
            <a:r>
              <a:rPr lang="en-GB" sz="1400" b="1" dirty="0" err="1"/>
              <a:t>Busara’s</a:t>
            </a:r>
            <a:r>
              <a:rPr lang="en-GB" sz="1400" b="1" dirty="0"/>
              <a:t> first six months, her grandmother ensured that I only breastfed her on demand (Baby Cries) I remember she said…</a:t>
            </a:r>
          </a:p>
          <a:p>
            <a:pPr marL="0" indent="0">
              <a:buNone/>
            </a:pPr>
            <a:endParaRPr lang="en-GB" sz="1400" dirty="0"/>
          </a:p>
          <a:p>
            <a:pPr marL="0" indent="0">
              <a:buNone/>
            </a:pPr>
            <a:r>
              <a:rPr lang="en-GB" sz="1400" b="1" dirty="0"/>
              <a:t>Grandmother:</a:t>
            </a:r>
            <a:endParaRPr lang="en-GB" sz="1400" dirty="0"/>
          </a:p>
          <a:p>
            <a:pPr marL="0" indent="0">
              <a:buNone/>
            </a:pPr>
            <a:r>
              <a:rPr lang="en-GB" sz="1400" b="1" dirty="0"/>
              <a:t>The more you breastfeed her, your breasts respond by making more milk to satisfy her need. </a:t>
            </a:r>
            <a:endParaRPr lang="en-GB" sz="1400" b="1" dirty="0">
              <a:cs typeface="Calibri"/>
            </a:endParaRPr>
          </a:p>
          <a:p>
            <a:pPr marL="0" marR="26670" indent="0">
              <a:lnSpc>
                <a:spcPct val="100000"/>
              </a:lnSpc>
              <a:buFont typeface="Arial" panose="020B0604020202020204" pitchFamily="34" charset="0"/>
              <a:buNone/>
            </a:pPr>
            <a:r>
              <a:rPr lang="en-GB" sz="1400" b="1" dirty="0"/>
              <a:t>END VO: When the baby is happy, we are all happy.  To learn more call *199# FREE</a:t>
            </a:r>
          </a:p>
          <a:p>
            <a:pPr marL="0" marR="26670" indent="0">
              <a:lnSpc>
                <a:spcPct val="100000"/>
              </a:lnSpc>
              <a:buFont typeface="Arial" panose="020B0604020202020204" pitchFamily="34" charset="0"/>
              <a:buNone/>
            </a:pPr>
            <a:r>
              <a:rPr lang="en-GB" sz="1400" b="1" dirty="0"/>
              <a:t>This message is brought to you by Ministry of Health in collaboration with UNICEF, SADC and GAIN</a:t>
            </a:r>
          </a:p>
          <a:p>
            <a:pPr marL="0" indent="0">
              <a:buNone/>
            </a:pPr>
            <a:endParaRPr lang="en-GB" sz="1400" b="1" dirty="0"/>
          </a:p>
          <a:p>
            <a:pPr marL="0" indent="0">
              <a:buFont typeface="Arial" panose="020B0604020202020204" pitchFamily="34" charset="0"/>
              <a:buNone/>
            </a:pPr>
            <a:endParaRPr lang="en-GB" sz="1400" dirty="0"/>
          </a:p>
        </p:txBody>
      </p:sp>
      <p:sp>
        <p:nvSpPr>
          <p:cNvPr id="11" name="Rectangle 10">
            <a:extLst>
              <a:ext uri="{FF2B5EF4-FFF2-40B4-BE49-F238E27FC236}">
                <a16:creationId xmlns:a16="http://schemas.microsoft.com/office/drawing/2014/main" id="{FF34722D-DAE7-1548-87D1-0E6717264282}"/>
              </a:ext>
            </a:extLst>
          </p:cNvPr>
          <p:cNvSpPr/>
          <p:nvPr/>
        </p:nvSpPr>
        <p:spPr>
          <a:xfrm>
            <a:off x="1031128" y="1030235"/>
            <a:ext cx="1066318" cy="509370"/>
          </a:xfrm>
          <a:prstGeom prst="rect">
            <a:avLst/>
          </a:prstGeom>
        </p:spPr>
        <p:txBody>
          <a:bodyPr wrap="none">
            <a:spAutoFit/>
          </a:bodyPr>
          <a:lstStyle/>
          <a:p>
            <a:pPr>
              <a:lnSpc>
                <a:spcPct val="150000"/>
              </a:lnSpc>
            </a:pPr>
            <a:r>
              <a:rPr lang="en-US" sz="2000" b="1" dirty="0">
                <a:latin typeface="Helvetica" panose="020B0604020202020204" pitchFamily="34" charset="0"/>
                <a:cs typeface="Helvetica" panose="020B0604020202020204" pitchFamily="34" charset="0"/>
              </a:rPr>
              <a:t>Swahili</a:t>
            </a:r>
          </a:p>
        </p:txBody>
      </p:sp>
      <p:sp>
        <p:nvSpPr>
          <p:cNvPr id="12" name="Rectangle 11">
            <a:extLst>
              <a:ext uri="{FF2B5EF4-FFF2-40B4-BE49-F238E27FC236}">
                <a16:creationId xmlns:a16="http://schemas.microsoft.com/office/drawing/2014/main" id="{33E2C515-E8BC-7745-A031-5B25C135C7AC}"/>
              </a:ext>
            </a:extLst>
          </p:cNvPr>
          <p:cNvSpPr/>
          <p:nvPr/>
        </p:nvSpPr>
        <p:spPr>
          <a:xfrm>
            <a:off x="6356873" y="998160"/>
            <a:ext cx="1111202" cy="509370"/>
          </a:xfrm>
          <a:prstGeom prst="rect">
            <a:avLst/>
          </a:prstGeom>
        </p:spPr>
        <p:txBody>
          <a:bodyPr wrap="none">
            <a:spAutoFit/>
          </a:bodyPr>
          <a:lstStyle/>
          <a:p>
            <a:pPr>
              <a:lnSpc>
                <a:spcPct val="150000"/>
              </a:lnSpc>
            </a:pPr>
            <a:r>
              <a:rPr lang="en-US" sz="2000" b="1" dirty="0">
                <a:latin typeface="Helvetica" panose="020B0604020202020204" pitchFamily="34" charset="0"/>
                <a:cs typeface="Helvetica" panose="020B0604020202020204" pitchFamily="34" charset="0"/>
              </a:rPr>
              <a:t>English</a:t>
            </a:r>
          </a:p>
        </p:txBody>
      </p:sp>
      <p:sp>
        <p:nvSpPr>
          <p:cNvPr id="13" name="Rectangle 12">
            <a:extLst>
              <a:ext uri="{FF2B5EF4-FFF2-40B4-BE49-F238E27FC236}">
                <a16:creationId xmlns:a16="http://schemas.microsoft.com/office/drawing/2014/main" id="{F5222917-6E82-CC46-B6C1-09FE88F6B199}"/>
              </a:ext>
            </a:extLst>
          </p:cNvPr>
          <p:cNvSpPr/>
          <p:nvPr/>
        </p:nvSpPr>
        <p:spPr>
          <a:xfrm>
            <a:off x="1021080" y="440232"/>
            <a:ext cx="6096000" cy="523220"/>
          </a:xfrm>
          <a:prstGeom prst="rect">
            <a:avLst/>
          </a:prstGeom>
        </p:spPr>
        <p:txBody>
          <a:bodyPr lIns="91440" tIns="45720" rIns="91440" bIns="45720" anchor="t">
            <a:spAutoFit/>
          </a:bodyPr>
          <a:lstStyle/>
          <a:p>
            <a:pPr marL="0" indent="0">
              <a:buFont typeface="Arial" panose="020B0604020202020204" pitchFamily="34" charset="0"/>
              <a:buNone/>
            </a:pPr>
            <a:r>
              <a:rPr lang="en-GB" sz="2800" b="1" dirty="0"/>
              <a:t>Spot 1: Grandma on EBF </a:t>
            </a:r>
            <a:endParaRPr lang="en-GB" sz="2800" dirty="0"/>
          </a:p>
        </p:txBody>
      </p:sp>
    </p:spTree>
    <p:extLst>
      <p:ext uri="{BB962C8B-B14F-4D97-AF65-F5344CB8AC3E}">
        <p14:creationId xmlns:p14="http://schemas.microsoft.com/office/powerpoint/2010/main" val="1099978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70DF9A79-D34A-4A45-92E4-475B81F7D107}"/>
              </a:ext>
            </a:extLst>
          </p:cNvPr>
          <p:cNvSpPr txBox="1">
            <a:spLocks/>
          </p:cNvSpPr>
          <p:nvPr/>
        </p:nvSpPr>
        <p:spPr>
          <a:xfrm>
            <a:off x="763675" y="1672529"/>
            <a:ext cx="4551903"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dirty="0"/>
              <a:t>MAMA BUSARA:</a:t>
            </a:r>
            <a:endParaRPr lang="en-GB" sz="1400" dirty="0"/>
          </a:p>
          <a:p>
            <a:pPr marL="0" indent="0">
              <a:buFont typeface="Arial" panose="020B0604020202020204" pitchFamily="34" charset="0"/>
              <a:buNone/>
            </a:pPr>
            <a:r>
              <a:rPr lang="en-GB" sz="1400" b="1" dirty="0" err="1"/>
              <a:t>Kweli</a:t>
            </a:r>
            <a:r>
              <a:rPr lang="en-GB" sz="1400" b="1" dirty="0"/>
              <a:t> </a:t>
            </a:r>
            <a:r>
              <a:rPr lang="en-GB" sz="1400" b="1" dirty="0" err="1"/>
              <a:t>mtoto</a:t>
            </a:r>
            <a:r>
              <a:rPr lang="en-GB" sz="1400" b="1" dirty="0"/>
              <a:t> </a:t>
            </a:r>
            <a:r>
              <a:rPr lang="en-GB" sz="1400" b="1" dirty="0" err="1"/>
              <a:t>wako</a:t>
            </a:r>
            <a:r>
              <a:rPr lang="en-GB" sz="1400" b="1" dirty="0"/>
              <a:t> </a:t>
            </a:r>
            <a:r>
              <a:rPr lang="en-GB" sz="1400" b="1" dirty="0" err="1"/>
              <a:t>ni</a:t>
            </a:r>
            <a:r>
              <a:rPr lang="en-GB" sz="1400" b="1" dirty="0"/>
              <a:t> </a:t>
            </a:r>
            <a:r>
              <a:rPr lang="en-GB" sz="1400" b="1" dirty="0" err="1"/>
              <a:t>wetu</a:t>
            </a:r>
            <a:r>
              <a:rPr lang="en-GB" sz="1400" b="1" dirty="0"/>
              <a:t> </a:t>
            </a:r>
            <a:r>
              <a:rPr lang="en-GB" sz="1400" b="1" dirty="0" err="1"/>
              <a:t>sote</a:t>
            </a:r>
            <a:r>
              <a:rPr lang="en-GB" sz="1400" b="1" dirty="0"/>
              <a:t>.</a:t>
            </a:r>
            <a:endParaRPr lang="en-GB" sz="1400" dirty="0"/>
          </a:p>
          <a:p>
            <a:pPr marL="0" indent="0">
              <a:buFont typeface="Arial" panose="020B0604020202020204" pitchFamily="34" charset="0"/>
              <a:buNone/>
            </a:pPr>
            <a:r>
              <a:rPr lang="en-GB" sz="1400" b="1" dirty="0" err="1"/>
              <a:t>Mwanangu</a:t>
            </a:r>
            <a:r>
              <a:rPr lang="en-GB" sz="1400" b="1" dirty="0"/>
              <a:t> </a:t>
            </a:r>
            <a:r>
              <a:rPr lang="en-GB" sz="1400" b="1" dirty="0" err="1"/>
              <a:t>Busara</a:t>
            </a:r>
            <a:r>
              <a:rPr lang="en-GB" sz="1400" b="1" dirty="0"/>
              <a:t> </a:t>
            </a:r>
            <a:r>
              <a:rPr lang="en-GB" sz="1400" b="1" dirty="0" err="1"/>
              <a:t>alipofika</a:t>
            </a:r>
            <a:r>
              <a:rPr lang="en-GB" sz="1400" b="1" dirty="0"/>
              <a:t> </a:t>
            </a:r>
            <a:r>
              <a:rPr lang="en-GB" sz="1400" b="1" dirty="0" err="1"/>
              <a:t>miezi</a:t>
            </a:r>
            <a:r>
              <a:rPr lang="en-GB" sz="1400" b="1" dirty="0"/>
              <a:t> </a:t>
            </a:r>
            <a:r>
              <a:rPr lang="en-GB" sz="1400" b="1" dirty="0" err="1"/>
              <a:t>minne</a:t>
            </a:r>
            <a:r>
              <a:rPr lang="en-GB" sz="1400" b="1" dirty="0"/>
              <a:t> </a:t>
            </a:r>
            <a:r>
              <a:rPr lang="en-GB" sz="1400" b="1" dirty="0" err="1"/>
              <a:t>nilitaka</a:t>
            </a:r>
            <a:r>
              <a:rPr lang="en-GB" sz="1400" b="1" dirty="0"/>
              <a:t> </a:t>
            </a:r>
            <a:r>
              <a:rPr lang="en-GB" sz="1400" b="1" dirty="0" err="1"/>
              <a:t>kumuanzisha</a:t>
            </a:r>
            <a:r>
              <a:rPr lang="en-GB" sz="1400" b="1" dirty="0"/>
              <a:t>  uji (baby crying in background) </a:t>
            </a:r>
            <a:r>
              <a:rPr lang="en-GB" sz="1400" b="1" dirty="0" err="1"/>
              <a:t>Shangazi</a:t>
            </a:r>
            <a:r>
              <a:rPr lang="en-GB" sz="1400" b="1" dirty="0"/>
              <a:t> </a:t>
            </a:r>
            <a:r>
              <a:rPr lang="en-GB" sz="1400" b="1" dirty="0" err="1"/>
              <a:t>yake</a:t>
            </a:r>
            <a:r>
              <a:rPr lang="en-GB" sz="1400" b="1" dirty="0"/>
              <a:t> </a:t>
            </a:r>
            <a:r>
              <a:rPr lang="en-GB" sz="1400" b="1" dirty="0" err="1"/>
              <a:t>akanielimisha</a:t>
            </a:r>
            <a:r>
              <a:rPr lang="en-GB" sz="1400" b="1" dirty="0"/>
              <a:t>…..</a:t>
            </a:r>
            <a:endParaRPr lang="en-GB" sz="1400" dirty="0"/>
          </a:p>
          <a:p>
            <a:pPr marL="0" indent="0">
              <a:buFont typeface="Arial" panose="020B0604020202020204" pitchFamily="34" charset="0"/>
              <a:buNone/>
            </a:pPr>
            <a:endParaRPr lang="en-GB" sz="1400" dirty="0"/>
          </a:p>
          <a:p>
            <a:pPr marL="0" indent="0">
              <a:buFont typeface="Arial" panose="020B0604020202020204" pitchFamily="34" charset="0"/>
              <a:buNone/>
            </a:pPr>
            <a:r>
              <a:rPr lang="en-GB" sz="1400" b="1" dirty="0"/>
              <a:t>SHANGAZI:</a:t>
            </a:r>
            <a:endParaRPr lang="en-GB" sz="1400" dirty="0"/>
          </a:p>
          <a:p>
            <a:pPr marL="0" indent="0">
              <a:buFont typeface="Arial" panose="020B0604020202020204" pitchFamily="34" charset="0"/>
              <a:buNone/>
            </a:pPr>
            <a:r>
              <a:rPr lang="en-GB" sz="1400" b="1" dirty="0" err="1"/>
              <a:t>hapana</a:t>
            </a:r>
            <a:r>
              <a:rPr lang="en-GB" sz="1400" b="1" dirty="0"/>
              <a:t> </a:t>
            </a:r>
            <a:r>
              <a:rPr lang="en-GB" sz="1400" b="1" dirty="0" err="1"/>
              <a:t>usimpe</a:t>
            </a:r>
            <a:r>
              <a:rPr lang="en-GB" sz="1400" b="1" dirty="0"/>
              <a:t> </a:t>
            </a:r>
            <a:r>
              <a:rPr lang="en-GB" sz="1400" b="1" dirty="0" err="1"/>
              <a:t>hata</a:t>
            </a:r>
            <a:r>
              <a:rPr lang="en-GB" sz="1400" b="1" dirty="0"/>
              <a:t> </a:t>
            </a:r>
            <a:r>
              <a:rPr lang="en-GB" sz="1400" b="1" dirty="0" err="1"/>
              <a:t>maji</a:t>
            </a:r>
            <a:r>
              <a:rPr lang="en-GB" sz="1400" b="1" dirty="0"/>
              <a:t>, (baby chuckles) </a:t>
            </a:r>
            <a:r>
              <a:rPr lang="en-US" sz="1400" b="1" dirty="0" err="1"/>
              <a:t>maziwa</a:t>
            </a:r>
            <a:r>
              <a:rPr lang="en-US" sz="1400" b="1" dirty="0"/>
              <a:t> </a:t>
            </a:r>
            <a:r>
              <a:rPr lang="en-US" sz="1400" b="1" dirty="0" err="1"/>
              <a:t>yako</a:t>
            </a:r>
            <a:r>
              <a:rPr lang="en-US" sz="1400" b="1" dirty="0"/>
              <a:t> </a:t>
            </a:r>
            <a:r>
              <a:rPr lang="en-US" sz="1400" b="1" dirty="0" err="1"/>
              <a:t>pekee</a:t>
            </a:r>
            <a:r>
              <a:rPr lang="en-US" sz="1400" b="1" dirty="0"/>
              <a:t> </a:t>
            </a:r>
            <a:r>
              <a:rPr lang="en-US" sz="1400" b="1" dirty="0" err="1"/>
              <a:t>yanamtosha</a:t>
            </a:r>
            <a:r>
              <a:rPr lang="en-GB" sz="1400" b="1" dirty="0"/>
              <a:t>.</a:t>
            </a:r>
            <a:endParaRPr lang="en-GB" sz="1400" dirty="0"/>
          </a:p>
          <a:p>
            <a:pPr marL="0" indent="0">
              <a:buFont typeface="Arial" panose="020B0604020202020204" pitchFamily="34" charset="0"/>
              <a:buNone/>
            </a:pPr>
            <a:r>
              <a:rPr lang="en-GB" sz="1400" b="1" dirty="0" err="1"/>
              <a:t>unapaswa</a:t>
            </a:r>
            <a:r>
              <a:rPr lang="en-GB" sz="1400" b="1" dirty="0"/>
              <a:t> </a:t>
            </a:r>
            <a:r>
              <a:rPr lang="en-GB" sz="1400" b="1" dirty="0" err="1"/>
              <a:t>kufanya</a:t>
            </a:r>
            <a:r>
              <a:rPr lang="en-GB" sz="1400" b="1" dirty="0"/>
              <a:t> </a:t>
            </a:r>
            <a:r>
              <a:rPr lang="en-GB" sz="1400" b="1" dirty="0" err="1"/>
              <a:t>hili</a:t>
            </a:r>
            <a:r>
              <a:rPr lang="en-GB" sz="1400" b="1" dirty="0"/>
              <a:t> </a:t>
            </a:r>
            <a:r>
              <a:rPr lang="en-GB" sz="1400" b="1" dirty="0" err="1"/>
              <a:t>kwa</a:t>
            </a:r>
            <a:r>
              <a:rPr lang="en-GB" sz="1400" b="1" dirty="0"/>
              <a:t> </a:t>
            </a:r>
            <a:r>
              <a:rPr lang="en-GB" sz="1400" b="1" dirty="0" err="1"/>
              <a:t>miezi</a:t>
            </a:r>
            <a:r>
              <a:rPr lang="en-GB" sz="1400" b="1" dirty="0"/>
              <a:t> 6  </a:t>
            </a:r>
            <a:r>
              <a:rPr lang="en-GB" sz="1400" b="1" dirty="0" err="1"/>
              <a:t>ya</a:t>
            </a:r>
            <a:r>
              <a:rPr lang="en-GB" sz="1400" b="1" dirty="0"/>
              <a:t> </a:t>
            </a:r>
            <a:r>
              <a:rPr lang="en-GB" sz="1400" b="1" dirty="0" err="1"/>
              <a:t>mwanzo</a:t>
            </a:r>
            <a:r>
              <a:rPr lang="en-GB" sz="1400" b="1" dirty="0"/>
              <a:t> </a:t>
            </a:r>
            <a:r>
              <a:rPr lang="en-GB" sz="1400" b="1" dirty="0" err="1"/>
              <a:t>mpe</a:t>
            </a:r>
            <a:r>
              <a:rPr lang="en-GB" sz="1400" b="1" dirty="0"/>
              <a:t> </a:t>
            </a:r>
            <a:r>
              <a:rPr lang="en-GB" sz="1400" b="1" dirty="0" err="1"/>
              <a:t>maziwa</a:t>
            </a:r>
            <a:r>
              <a:rPr lang="en-GB" sz="1400" b="1" dirty="0"/>
              <a:t> </a:t>
            </a:r>
            <a:r>
              <a:rPr lang="en-GB" sz="1400" b="1" dirty="0" err="1"/>
              <a:t>ya</a:t>
            </a:r>
            <a:r>
              <a:rPr lang="en-GB" sz="1400" b="1" dirty="0"/>
              <a:t> mama </a:t>
            </a:r>
            <a:r>
              <a:rPr lang="en-GB" sz="1400" b="1" dirty="0" err="1"/>
              <a:t>pekee</a:t>
            </a:r>
            <a:r>
              <a:rPr lang="en-GB" sz="1400" b="1" dirty="0"/>
              <a:t>, </a:t>
            </a:r>
            <a:r>
              <a:rPr lang="en-GB" sz="1400" b="1" dirty="0" err="1"/>
              <a:t>usimpe</a:t>
            </a:r>
            <a:r>
              <a:rPr lang="en-GB" sz="1400" b="1" dirty="0"/>
              <a:t> </a:t>
            </a:r>
            <a:r>
              <a:rPr lang="en-GB" sz="1400" b="1" dirty="0" err="1"/>
              <a:t>kitu</a:t>
            </a:r>
            <a:r>
              <a:rPr lang="en-GB" sz="1400" b="1" dirty="0"/>
              <a:t> </a:t>
            </a:r>
            <a:r>
              <a:rPr lang="en-GB" sz="1400" b="1" dirty="0" err="1"/>
              <a:t>kingine</a:t>
            </a:r>
            <a:r>
              <a:rPr lang="en-GB" sz="1400" b="1" dirty="0"/>
              <a:t> </a:t>
            </a:r>
            <a:r>
              <a:rPr lang="en-GB" sz="1400" b="1" dirty="0" err="1"/>
              <a:t>chochote</a:t>
            </a:r>
            <a:r>
              <a:rPr lang="en-GB" sz="1400" b="1" dirty="0"/>
              <a:t>  </a:t>
            </a:r>
            <a:endParaRPr lang="en-GB" sz="1400" dirty="0"/>
          </a:p>
          <a:p>
            <a:pPr marL="0" marR="26670" indent="0">
              <a:lnSpc>
                <a:spcPct val="100000"/>
              </a:lnSpc>
              <a:buNone/>
            </a:pPr>
            <a:r>
              <a:rPr lang="en-GB" sz="1400" b="1" dirty="0"/>
              <a:t>END VO: </a:t>
            </a:r>
            <a:r>
              <a:rPr lang="en-GB" sz="1400" b="1" dirty="0" err="1"/>
              <a:t>Ndio</a:t>
            </a:r>
            <a:r>
              <a:rPr lang="en-GB" sz="1400" b="1" dirty="0"/>
              <a:t>, </a:t>
            </a:r>
            <a:r>
              <a:rPr lang="en-GB" sz="1400" b="1" dirty="0" err="1"/>
              <a:t>Mtoto</a:t>
            </a:r>
            <a:r>
              <a:rPr lang="en-GB" sz="1400" b="1" dirty="0"/>
              <a:t> </a:t>
            </a:r>
            <a:r>
              <a:rPr lang="en-GB" sz="1400" b="1" dirty="0" err="1"/>
              <a:t>akifurahi</a:t>
            </a:r>
            <a:r>
              <a:rPr lang="en-GB" sz="1400" b="1" dirty="0"/>
              <a:t>, </a:t>
            </a:r>
            <a:r>
              <a:rPr lang="en-GB" sz="1400" b="1" dirty="0" err="1"/>
              <a:t>tunafurahi</a:t>
            </a:r>
            <a:r>
              <a:rPr lang="en-GB" sz="1400" b="1" dirty="0"/>
              <a:t>. </a:t>
            </a:r>
            <a:r>
              <a:rPr lang="en-GB" sz="1400" b="1" dirty="0" err="1"/>
              <a:t>Tushiriki</a:t>
            </a:r>
            <a:r>
              <a:rPr lang="en-GB" sz="1400" b="1" dirty="0"/>
              <a:t> </a:t>
            </a:r>
            <a:r>
              <a:rPr lang="en-GB" sz="1400" b="1" dirty="0" err="1"/>
              <a:t>kumlea</a:t>
            </a:r>
            <a:r>
              <a:rPr lang="en-GB" sz="1400" b="1" dirty="0"/>
              <a:t>. </a:t>
            </a:r>
            <a:r>
              <a:rPr lang="en-GB" sz="1400" b="1" dirty="0" err="1"/>
              <a:t>Kufahamu</a:t>
            </a:r>
            <a:r>
              <a:rPr lang="en-GB" sz="1400" b="1" dirty="0"/>
              <a:t> </a:t>
            </a:r>
            <a:r>
              <a:rPr lang="en-GB" sz="1400" b="1" dirty="0" err="1"/>
              <a:t>zaidi</a:t>
            </a:r>
            <a:r>
              <a:rPr lang="en-GB" sz="1400" b="1" dirty="0"/>
              <a:t> </a:t>
            </a:r>
            <a:r>
              <a:rPr lang="en-GB" sz="1400" b="1" dirty="0" err="1"/>
              <a:t>piga</a:t>
            </a:r>
            <a:r>
              <a:rPr lang="en-GB" sz="1400" b="1" dirty="0"/>
              <a:t> </a:t>
            </a:r>
            <a:r>
              <a:rPr lang="en-GB" sz="1400" b="1" dirty="0" err="1"/>
              <a:t>simu</a:t>
            </a:r>
            <a:r>
              <a:rPr lang="en-GB" sz="1400" b="1" dirty="0"/>
              <a:t> </a:t>
            </a:r>
            <a:r>
              <a:rPr lang="en-GB" sz="1400" b="1" dirty="0" err="1"/>
              <a:t>nambari</a:t>
            </a:r>
            <a:r>
              <a:rPr lang="en-GB" sz="1400" b="1" dirty="0"/>
              <a:t>*199# BURE</a:t>
            </a:r>
          </a:p>
          <a:p>
            <a:pPr marL="0" marR="26670" indent="0">
              <a:lnSpc>
                <a:spcPct val="100000"/>
              </a:lnSpc>
              <a:buNone/>
            </a:pPr>
            <a:r>
              <a:rPr lang="en-GB" sz="1400" b="1" dirty="0" err="1"/>
              <a:t>Ujumbe</a:t>
            </a:r>
            <a:r>
              <a:rPr lang="en-GB" sz="1400" b="1" dirty="0"/>
              <a:t> </a:t>
            </a:r>
            <a:r>
              <a:rPr lang="en-GB" sz="1400" b="1" dirty="0" err="1"/>
              <a:t>huu</a:t>
            </a:r>
            <a:r>
              <a:rPr lang="en-GB" sz="1400" b="1" dirty="0"/>
              <a:t> </a:t>
            </a:r>
            <a:r>
              <a:rPr lang="en-GB" sz="1400" b="1" dirty="0" err="1"/>
              <a:t>umeletwa</a:t>
            </a:r>
            <a:r>
              <a:rPr lang="en-GB" sz="1400" b="1" dirty="0"/>
              <a:t> </a:t>
            </a:r>
            <a:r>
              <a:rPr lang="en-GB" sz="1400" b="1" dirty="0" err="1"/>
              <a:t>kwenu</a:t>
            </a:r>
            <a:r>
              <a:rPr lang="en-GB" sz="1400" b="1" dirty="0"/>
              <a:t> </a:t>
            </a:r>
            <a:r>
              <a:rPr lang="en-GB" sz="1400" b="1" dirty="0" err="1"/>
              <a:t>na</a:t>
            </a:r>
            <a:r>
              <a:rPr lang="en-GB" sz="1400" b="1" dirty="0"/>
              <a:t> </a:t>
            </a:r>
            <a:r>
              <a:rPr lang="en-GB" sz="1400" b="1" dirty="0" err="1"/>
              <a:t>Wizara</a:t>
            </a:r>
            <a:r>
              <a:rPr lang="en-GB" sz="1400" b="1" dirty="0"/>
              <a:t> </a:t>
            </a:r>
            <a:r>
              <a:rPr lang="en-GB" sz="1400" b="1" dirty="0" err="1"/>
              <a:t>ya</a:t>
            </a:r>
            <a:r>
              <a:rPr lang="en-GB" sz="1400" b="1" dirty="0"/>
              <a:t> Afya </a:t>
            </a:r>
            <a:r>
              <a:rPr lang="en-GB" sz="1400" b="1" dirty="0" err="1"/>
              <a:t>kwa</a:t>
            </a:r>
            <a:r>
              <a:rPr lang="en-GB" sz="1400" b="1" dirty="0"/>
              <a:t> </a:t>
            </a:r>
            <a:r>
              <a:rPr lang="en-GB" sz="1400" b="1" dirty="0" err="1"/>
              <a:t>kushirikiana</a:t>
            </a:r>
            <a:r>
              <a:rPr lang="en-GB" sz="1400" b="1" dirty="0"/>
              <a:t> </a:t>
            </a:r>
            <a:r>
              <a:rPr lang="en-GB" sz="1400" b="1" dirty="0" err="1"/>
              <a:t>na</a:t>
            </a:r>
            <a:r>
              <a:rPr lang="en-GB" sz="1400" b="1" dirty="0"/>
              <a:t> </a:t>
            </a:r>
            <a:r>
              <a:rPr lang="en-GB" sz="1400" b="1" dirty="0" err="1"/>
              <a:t>wadau</a:t>
            </a:r>
            <a:r>
              <a:rPr lang="en-GB" sz="1400" b="1" dirty="0"/>
              <a:t> </a:t>
            </a:r>
            <a:r>
              <a:rPr lang="en-GB" sz="1400" b="1" dirty="0" err="1"/>
              <a:t>wa</a:t>
            </a:r>
            <a:r>
              <a:rPr lang="en-GB" sz="1400" b="1" dirty="0"/>
              <a:t> UNICEF, SADC </a:t>
            </a:r>
            <a:r>
              <a:rPr lang="en-GB" sz="1400" b="1" dirty="0" err="1"/>
              <a:t>na</a:t>
            </a:r>
            <a:r>
              <a:rPr lang="en-GB" sz="1400" b="1" dirty="0"/>
              <a:t> GAIN</a:t>
            </a:r>
          </a:p>
        </p:txBody>
      </p:sp>
      <p:sp>
        <p:nvSpPr>
          <p:cNvPr id="10" name="Rectangle 9">
            <a:extLst>
              <a:ext uri="{FF2B5EF4-FFF2-40B4-BE49-F238E27FC236}">
                <a16:creationId xmlns:a16="http://schemas.microsoft.com/office/drawing/2014/main" id="{D72C0BC2-BBFA-8F40-80CE-90B931E5E6E6}"/>
              </a:ext>
            </a:extLst>
          </p:cNvPr>
          <p:cNvSpPr/>
          <p:nvPr/>
        </p:nvSpPr>
        <p:spPr>
          <a:xfrm>
            <a:off x="1021080" y="976644"/>
            <a:ext cx="1066318" cy="509370"/>
          </a:xfrm>
          <a:prstGeom prst="rect">
            <a:avLst/>
          </a:prstGeom>
        </p:spPr>
        <p:txBody>
          <a:bodyPr wrap="none">
            <a:spAutoFit/>
          </a:bodyPr>
          <a:lstStyle/>
          <a:p>
            <a:pPr>
              <a:lnSpc>
                <a:spcPct val="150000"/>
              </a:lnSpc>
            </a:pPr>
            <a:r>
              <a:rPr lang="en-US" sz="2000" b="1" dirty="0">
                <a:latin typeface="Helvetica" panose="020B0604020202020204" pitchFamily="34" charset="0"/>
                <a:cs typeface="Helvetica" panose="020B0604020202020204" pitchFamily="34" charset="0"/>
              </a:rPr>
              <a:t>Swahili</a:t>
            </a:r>
          </a:p>
        </p:txBody>
      </p:sp>
      <p:sp>
        <p:nvSpPr>
          <p:cNvPr id="11" name="Rectangle 10">
            <a:extLst>
              <a:ext uri="{FF2B5EF4-FFF2-40B4-BE49-F238E27FC236}">
                <a16:creationId xmlns:a16="http://schemas.microsoft.com/office/drawing/2014/main" id="{07534594-A4B0-EE44-BA2C-8C69B597CA88}"/>
              </a:ext>
            </a:extLst>
          </p:cNvPr>
          <p:cNvSpPr/>
          <p:nvPr/>
        </p:nvSpPr>
        <p:spPr>
          <a:xfrm>
            <a:off x="5722171" y="1232846"/>
            <a:ext cx="1111202" cy="509370"/>
          </a:xfrm>
          <a:prstGeom prst="rect">
            <a:avLst/>
          </a:prstGeom>
        </p:spPr>
        <p:txBody>
          <a:bodyPr wrap="none">
            <a:spAutoFit/>
          </a:bodyPr>
          <a:lstStyle/>
          <a:p>
            <a:pPr>
              <a:lnSpc>
                <a:spcPct val="150000"/>
              </a:lnSpc>
            </a:pPr>
            <a:r>
              <a:rPr lang="en-US" sz="2000" b="1" dirty="0">
                <a:latin typeface="Helvetica" panose="020B0604020202020204" pitchFamily="34" charset="0"/>
                <a:cs typeface="Helvetica" panose="020B0604020202020204" pitchFamily="34" charset="0"/>
              </a:rPr>
              <a:t>English</a:t>
            </a:r>
          </a:p>
        </p:txBody>
      </p:sp>
      <p:sp>
        <p:nvSpPr>
          <p:cNvPr id="12" name="Content Placeholder 2">
            <a:extLst>
              <a:ext uri="{FF2B5EF4-FFF2-40B4-BE49-F238E27FC236}">
                <a16:creationId xmlns:a16="http://schemas.microsoft.com/office/drawing/2014/main" id="{06231467-B2DA-7A48-A55A-685CFDAFF9C4}"/>
              </a:ext>
            </a:extLst>
          </p:cNvPr>
          <p:cNvSpPr txBox="1">
            <a:spLocks/>
          </p:cNvSpPr>
          <p:nvPr/>
        </p:nvSpPr>
        <p:spPr>
          <a:xfrm>
            <a:off x="5722171" y="1885473"/>
            <a:ext cx="4637680"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t>BUSARA’S MOM:</a:t>
            </a:r>
            <a:endParaRPr lang="en-GB" sz="1400" dirty="0"/>
          </a:p>
          <a:p>
            <a:pPr marL="0" indent="0">
              <a:buNone/>
            </a:pPr>
            <a:r>
              <a:rPr lang="en-GB" sz="1400" b="1" dirty="0"/>
              <a:t>your child is our child.</a:t>
            </a:r>
            <a:endParaRPr lang="en-GB" sz="1400" dirty="0"/>
          </a:p>
          <a:p>
            <a:pPr marL="0" indent="0">
              <a:buNone/>
            </a:pPr>
            <a:r>
              <a:rPr lang="en-GB" sz="1400" b="1" dirty="0"/>
              <a:t>When </a:t>
            </a:r>
            <a:r>
              <a:rPr lang="en-GB" sz="1400" b="1" dirty="0" err="1"/>
              <a:t>Busara</a:t>
            </a:r>
            <a:r>
              <a:rPr lang="en-GB" sz="1400" b="1" dirty="0"/>
              <a:t> was four months old, I had planned to introduce her to porridge (baby crying in the background). But her aunty educated me…</a:t>
            </a:r>
            <a:endParaRPr lang="en-GB" sz="1400" dirty="0"/>
          </a:p>
          <a:p>
            <a:pPr marL="0" indent="0">
              <a:buNone/>
            </a:pPr>
            <a:endParaRPr lang="en-GB" sz="1400" b="1" dirty="0"/>
          </a:p>
          <a:p>
            <a:pPr marL="0" indent="0">
              <a:buNone/>
            </a:pPr>
            <a:r>
              <a:rPr lang="en-GB" sz="1400" b="1" dirty="0"/>
              <a:t>Aunty:</a:t>
            </a:r>
            <a:endParaRPr lang="en-GB" sz="1400" dirty="0"/>
          </a:p>
          <a:p>
            <a:pPr marL="0" indent="0">
              <a:buNone/>
            </a:pPr>
            <a:r>
              <a:rPr lang="en-GB" sz="1400" b="1" dirty="0"/>
              <a:t>No no no do not even give drinking water, (baby chuckles), Breastmilk is enough, you should do this in the first six months, breastfeeding only, nothing else.</a:t>
            </a:r>
            <a:endParaRPr lang="en-GB" sz="1400" dirty="0"/>
          </a:p>
          <a:p>
            <a:pPr marL="0" marR="26670" indent="0">
              <a:lnSpc>
                <a:spcPct val="100000"/>
              </a:lnSpc>
              <a:buFont typeface="Arial" panose="020B0604020202020204" pitchFamily="34" charset="0"/>
              <a:buNone/>
            </a:pPr>
            <a:r>
              <a:rPr lang="en-GB" sz="1400" b="1" dirty="0"/>
              <a:t>END VO: When the baby is happy, we are all happy.  To learn more call *199# FREE</a:t>
            </a:r>
          </a:p>
          <a:p>
            <a:pPr marL="0" marR="26670" indent="0">
              <a:lnSpc>
                <a:spcPct val="100000"/>
              </a:lnSpc>
              <a:buFont typeface="Arial" panose="020B0604020202020204" pitchFamily="34" charset="0"/>
              <a:buNone/>
            </a:pPr>
            <a:r>
              <a:rPr lang="en-GB" sz="1400" b="1" dirty="0"/>
              <a:t>This message is brought to you by Ministry of Health in collaboration with UNICEF, SADC and GAIN</a:t>
            </a:r>
          </a:p>
        </p:txBody>
      </p:sp>
      <p:sp>
        <p:nvSpPr>
          <p:cNvPr id="13" name="Rectangle 12">
            <a:extLst>
              <a:ext uri="{FF2B5EF4-FFF2-40B4-BE49-F238E27FC236}">
                <a16:creationId xmlns:a16="http://schemas.microsoft.com/office/drawing/2014/main" id="{2077F3C1-3553-2447-ACE3-3E08791BDFA8}"/>
              </a:ext>
            </a:extLst>
          </p:cNvPr>
          <p:cNvSpPr/>
          <p:nvPr/>
        </p:nvSpPr>
        <p:spPr>
          <a:xfrm>
            <a:off x="1021080" y="369894"/>
            <a:ext cx="6096000" cy="523220"/>
          </a:xfrm>
          <a:prstGeom prst="rect">
            <a:avLst/>
          </a:prstGeom>
        </p:spPr>
        <p:txBody>
          <a:bodyPr lIns="91440" tIns="45720" rIns="91440" bIns="45720" anchor="t">
            <a:spAutoFit/>
          </a:bodyPr>
          <a:lstStyle/>
          <a:p>
            <a:pPr marL="0" indent="0">
              <a:buFont typeface="Arial" panose="020B0604020202020204" pitchFamily="34" charset="0"/>
              <a:buNone/>
            </a:pPr>
            <a:r>
              <a:rPr lang="en-GB" sz="2800" b="1" dirty="0"/>
              <a:t>Spot 2: Aunt on EBF</a:t>
            </a:r>
            <a:endParaRPr lang="en-GB" sz="2800" dirty="0"/>
          </a:p>
        </p:txBody>
      </p:sp>
    </p:spTree>
    <p:extLst>
      <p:ext uri="{BB962C8B-B14F-4D97-AF65-F5344CB8AC3E}">
        <p14:creationId xmlns:p14="http://schemas.microsoft.com/office/powerpoint/2010/main" val="113137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258223" y="58529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descr="A picture containing computer, sitting, computer, flower&#10;&#10;Description automatically generated">
            <a:extLst>
              <a:ext uri="{FF2B5EF4-FFF2-40B4-BE49-F238E27FC236}">
                <a16:creationId xmlns:a16="http://schemas.microsoft.com/office/drawing/2014/main" id="{AFF8E174-9A72-0C41-B057-1AAE3CFCFB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9776" y="5982850"/>
            <a:ext cx="781126" cy="875150"/>
          </a:xfrm>
          <a:prstGeom prst="rect">
            <a:avLst/>
          </a:prstGeom>
        </p:spPr>
      </p:pic>
      <p:sp>
        <p:nvSpPr>
          <p:cNvPr id="8" name="object 2">
            <a:extLst>
              <a:ext uri="{FF2B5EF4-FFF2-40B4-BE49-F238E27FC236}">
                <a16:creationId xmlns:a16="http://schemas.microsoft.com/office/drawing/2014/main" id="{737927C2-F4E7-46F1-87A1-FFD844094310}"/>
              </a:ext>
            </a:extLst>
          </p:cNvPr>
          <p:cNvSpPr txBox="1">
            <a:spLocks noGrp="1"/>
          </p:cNvSpPr>
          <p:nvPr>
            <p:ph type="title"/>
          </p:nvPr>
        </p:nvSpPr>
        <p:spPr>
          <a:xfrm>
            <a:off x="838200" y="1043129"/>
            <a:ext cx="10515600" cy="477695"/>
          </a:xfrm>
          <a:prstGeom prst="rect">
            <a:avLst/>
          </a:prstGeom>
        </p:spPr>
        <p:txBody>
          <a:bodyPr vert="horz" wrap="square" lIns="0" tIns="15875" rIns="0" bIns="0" rtlCol="0" anchor="ctr">
            <a:spAutoFit/>
          </a:bodyPr>
          <a:lstStyle/>
          <a:p>
            <a:pPr marL="12700">
              <a:lnSpc>
                <a:spcPct val="100000"/>
              </a:lnSpc>
              <a:spcBef>
                <a:spcPts val="125"/>
              </a:spcBef>
            </a:pPr>
            <a:r>
              <a:rPr lang="en-GB" sz="3000" spc="-5" dirty="0">
                <a:latin typeface="Helvetica" panose="020B0604020202020204" pitchFamily="34" charset="0"/>
                <a:cs typeface="Helvetica" panose="020B0604020202020204" pitchFamily="34" charset="0"/>
              </a:rPr>
              <a:t>Spot 3: Dad and mashed food (30 seconds)</a:t>
            </a:r>
          </a:p>
        </p:txBody>
      </p:sp>
      <p:sp>
        <p:nvSpPr>
          <p:cNvPr id="3" name="Text Placeholder 2">
            <a:extLst>
              <a:ext uri="{FF2B5EF4-FFF2-40B4-BE49-F238E27FC236}">
                <a16:creationId xmlns:a16="http://schemas.microsoft.com/office/drawing/2014/main" id="{F18B2812-AEA6-44EE-98DD-72C25148BC02}"/>
              </a:ext>
            </a:extLst>
          </p:cNvPr>
          <p:cNvSpPr>
            <a:spLocks noGrp="1"/>
          </p:cNvSpPr>
          <p:nvPr>
            <p:ph type="body" idx="1"/>
          </p:nvPr>
        </p:nvSpPr>
        <p:spPr>
          <a:xfrm>
            <a:off x="839788" y="1678077"/>
            <a:ext cx="5157787" cy="636082"/>
          </a:xfrm>
        </p:spPr>
        <p:txBody>
          <a:bodyPr/>
          <a:lstStyle/>
          <a:p>
            <a:r>
              <a:rPr lang="en-GB" dirty="0"/>
              <a:t>Swahili</a:t>
            </a:r>
          </a:p>
        </p:txBody>
      </p:sp>
      <p:sp>
        <p:nvSpPr>
          <p:cNvPr id="4" name="Content Placeholder 3">
            <a:extLst>
              <a:ext uri="{FF2B5EF4-FFF2-40B4-BE49-F238E27FC236}">
                <a16:creationId xmlns:a16="http://schemas.microsoft.com/office/drawing/2014/main" id="{0C61B133-F148-4D8C-8283-7F26E21D0AC8}"/>
              </a:ext>
            </a:extLst>
          </p:cNvPr>
          <p:cNvSpPr>
            <a:spLocks noGrp="1"/>
          </p:cNvSpPr>
          <p:nvPr>
            <p:ph sz="half" idx="2"/>
          </p:nvPr>
        </p:nvSpPr>
        <p:spPr>
          <a:xfrm>
            <a:off x="839788" y="2334255"/>
            <a:ext cx="5157787" cy="3684588"/>
          </a:xfrm>
        </p:spPr>
        <p:txBody>
          <a:bodyPr>
            <a:normAutofit fontScale="92500" lnSpcReduction="10000"/>
          </a:bodyPr>
          <a:lstStyle/>
          <a:p>
            <a:pPr marL="0" indent="0">
              <a:lnSpc>
                <a:spcPct val="100000"/>
              </a:lnSpc>
              <a:buNone/>
            </a:pPr>
            <a:r>
              <a:rPr lang="en-GB" sz="1400" b="1" dirty="0"/>
              <a:t>MAMA BUSARA:</a:t>
            </a:r>
          </a:p>
          <a:p>
            <a:pPr marL="0" indent="0">
              <a:lnSpc>
                <a:spcPct val="100000"/>
              </a:lnSpc>
              <a:buNone/>
            </a:pPr>
            <a:r>
              <a:rPr lang="en-GB" sz="1400" b="1" dirty="0" err="1"/>
              <a:t>Kweli</a:t>
            </a:r>
            <a:r>
              <a:rPr lang="en-GB" sz="1400" b="1" dirty="0"/>
              <a:t> </a:t>
            </a:r>
            <a:r>
              <a:rPr lang="en-GB" sz="1400" b="1" dirty="0" err="1"/>
              <a:t>Mtoto</a:t>
            </a:r>
            <a:r>
              <a:rPr lang="en-GB" sz="1400" b="1" dirty="0"/>
              <a:t> </a:t>
            </a:r>
            <a:r>
              <a:rPr lang="en-GB" sz="1400" b="1" dirty="0" err="1"/>
              <a:t>wako</a:t>
            </a:r>
            <a:r>
              <a:rPr lang="en-GB" sz="1400" b="1" dirty="0"/>
              <a:t> </a:t>
            </a:r>
            <a:r>
              <a:rPr lang="en-GB" sz="1400" b="1" dirty="0" err="1"/>
              <a:t>ni</a:t>
            </a:r>
            <a:r>
              <a:rPr lang="en-GB" sz="1400" b="1" dirty="0"/>
              <a:t> </a:t>
            </a:r>
            <a:r>
              <a:rPr lang="en-GB" sz="1400" b="1" dirty="0" err="1"/>
              <a:t>wetu</a:t>
            </a:r>
            <a:r>
              <a:rPr lang="en-GB" sz="1400" b="1" dirty="0"/>
              <a:t>  </a:t>
            </a:r>
            <a:r>
              <a:rPr lang="en-GB" sz="1400" b="1" dirty="0" err="1"/>
              <a:t>sote</a:t>
            </a:r>
            <a:r>
              <a:rPr lang="en-GB" sz="1400" b="1" dirty="0"/>
              <a:t>,</a:t>
            </a:r>
          </a:p>
          <a:p>
            <a:pPr marL="0" marR="5080" indent="0">
              <a:lnSpc>
                <a:spcPct val="100000"/>
              </a:lnSpc>
              <a:buNone/>
            </a:pPr>
            <a:r>
              <a:rPr lang="en-GB" sz="1400" b="1" dirty="0" err="1"/>
              <a:t>Busara</a:t>
            </a:r>
            <a:r>
              <a:rPr lang="en-GB" sz="1400" b="1" dirty="0"/>
              <a:t> </a:t>
            </a:r>
            <a:r>
              <a:rPr lang="en-GB" sz="1400" b="1" dirty="0" err="1"/>
              <a:t>alipofika</a:t>
            </a:r>
            <a:r>
              <a:rPr lang="en-GB" sz="1400" b="1" dirty="0"/>
              <a:t> </a:t>
            </a:r>
            <a:r>
              <a:rPr lang="en-GB" sz="1400" b="1" dirty="0" err="1"/>
              <a:t>miezi</a:t>
            </a:r>
            <a:r>
              <a:rPr lang="en-GB" sz="1400" b="1" dirty="0"/>
              <a:t> 6 baba </a:t>
            </a:r>
            <a:r>
              <a:rPr lang="en-GB" sz="1400" b="1" dirty="0" err="1"/>
              <a:t>yake</a:t>
            </a:r>
            <a:r>
              <a:rPr lang="en-GB" sz="1400" b="1" dirty="0"/>
              <a:t> </a:t>
            </a:r>
            <a:r>
              <a:rPr lang="en-GB" sz="1400" b="1" dirty="0" err="1"/>
              <a:t>alijitoa</a:t>
            </a:r>
            <a:r>
              <a:rPr lang="en-GB" sz="1400" b="1" dirty="0"/>
              <a:t> </a:t>
            </a:r>
            <a:r>
              <a:rPr lang="en-GB" sz="1400" b="1" dirty="0" err="1"/>
              <a:t>sana</a:t>
            </a:r>
            <a:r>
              <a:rPr lang="en-GB" sz="1400" b="1" dirty="0"/>
              <a:t> (baby  chuckles in background) </a:t>
            </a:r>
            <a:r>
              <a:rPr lang="en-GB" sz="1400" b="1" dirty="0" err="1"/>
              <a:t>Mbali</a:t>
            </a:r>
            <a:r>
              <a:rPr lang="en-GB" sz="1400" b="1" dirty="0"/>
              <a:t> </a:t>
            </a:r>
            <a:r>
              <a:rPr lang="en-GB" sz="1400" b="1" dirty="0" err="1"/>
              <a:t>na</a:t>
            </a:r>
            <a:r>
              <a:rPr lang="en-GB" sz="1400" b="1" dirty="0"/>
              <a:t> </a:t>
            </a:r>
            <a:r>
              <a:rPr lang="en-GB" sz="1400" b="1" dirty="0" err="1"/>
              <a:t>kulemletea</a:t>
            </a:r>
            <a:r>
              <a:rPr lang="en-GB" sz="1400" b="1" dirty="0"/>
              <a:t> </a:t>
            </a:r>
            <a:r>
              <a:rPr lang="en-GB" sz="1400" b="1" dirty="0" err="1"/>
              <a:t>busara</a:t>
            </a:r>
            <a:r>
              <a:rPr lang="en-GB" sz="1400" b="1" dirty="0"/>
              <a:t> </a:t>
            </a:r>
            <a:r>
              <a:rPr lang="en-GB" sz="1400" b="1" dirty="0" err="1"/>
              <a:t>nyama</a:t>
            </a:r>
            <a:r>
              <a:rPr lang="en-GB" sz="1400" b="1" dirty="0"/>
              <a:t>,   </a:t>
            </a:r>
            <a:r>
              <a:rPr lang="en-GB" sz="1400" b="1" dirty="0" err="1"/>
              <a:t>dagaa</a:t>
            </a:r>
            <a:r>
              <a:rPr lang="en-GB" sz="1400" b="1" dirty="0"/>
              <a:t>,  </a:t>
            </a:r>
            <a:r>
              <a:rPr lang="en-GB" sz="1400" b="1" dirty="0" err="1"/>
              <a:t>mayai</a:t>
            </a:r>
            <a:r>
              <a:rPr lang="en-GB" sz="1400" b="1" dirty="0"/>
              <a:t> </a:t>
            </a:r>
            <a:r>
              <a:rPr lang="en-GB" sz="1400" b="1" dirty="0" err="1"/>
              <a:t>na</a:t>
            </a:r>
            <a:r>
              <a:rPr lang="en-GB" sz="1400" b="1" dirty="0"/>
              <a:t> </a:t>
            </a:r>
            <a:r>
              <a:rPr lang="en-GB" sz="1400" b="1" dirty="0" err="1"/>
              <a:t>maziwa</a:t>
            </a:r>
            <a:r>
              <a:rPr lang="en-GB" sz="1400" b="1" dirty="0"/>
              <a:t> </a:t>
            </a:r>
            <a:r>
              <a:rPr lang="en-GB" sz="1400" b="1" dirty="0" err="1"/>
              <a:t>alinisaidia</a:t>
            </a:r>
            <a:r>
              <a:rPr lang="en-GB" sz="1400" b="1" dirty="0"/>
              <a:t> pia  </a:t>
            </a:r>
            <a:r>
              <a:rPr lang="en-GB" sz="1400" b="1" dirty="0" err="1"/>
              <a:t>kumpondeapondea</a:t>
            </a:r>
            <a:r>
              <a:rPr lang="en-GB" sz="1400" b="1" dirty="0"/>
              <a:t> </a:t>
            </a:r>
            <a:r>
              <a:rPr lang="en-GB" sz="1400" b="1" dirty="0" err="1"/>
              <a:t>chakula</a:t>
            </a:r>
            <a:r>
              <a:rPr lang="en-GB" sz="1400" b="1" dirty="0"/>
              <a:t> </a:t>
            </a:r>
            <a:r>
              <a:rPr lang="en-GB" sz="1400" b="1" dirty="0" err="1"/>
              <a:t>kiwe</a:t>
            </a:r>
            <a:r>
              <a:rPr lang="en-GB" sz="1400" b="1" dirty="0"/>
              <a:t> </a:t>
            </a:r>
            <a:r>
              <a:rPr lang="en-GB" sz="1400" b="1" dirty="0" err="1"/>
              <a:t>laini</a:t>
            </a:r>
            <a:r>
              <a:rPr lang="en-GB" sz="1400" b="1" dirty="0"/>
              <a:t> </a:t>
            </a:r>
            <a:r>
              <a:rPr lang="en-GB" sz="1400" b="1" dirty="0" err="1"/>
              <a:t>ili</a:t>
            </a:r>
            <a:r>
              <a:rPr lang="en-GB" sz="1400" b="1" dirty="0"/>
              <a:t> </a:t>
            </a:r>
            <a:r>
              <a:rPr lang="en-GB" sz="1400" b="1" dirty="0" err="1"/>
              <a:t>aweze</a:t>
            </a:r>
            <a:r>
              <a:rPr lang="en-GB" sz="1400" b="1" dirty="0"/>
              <a:t> kula </a:t>
            </a:r>
            <a:r>
              <a:rPr lang="en-GB" sz="1400" b="1" dirty="0" err="1"/>
              <a:t>kwa</a:t>
            </a:r>
            <a:r>
              <a:rPr lang="en-GB" sz="1400" b="1" dirty="0"/>
              <a:t> </a:t>
            </a:r>
            <a:r>
              <a:rPr lang="en-GB" sz="1400" b="1" dirty="0" err="1"/>
              <a:t>urahisi</a:t>
            </a:r>
            <a:r>
              <a:rPr lang="en-GB" sz="1400" b="1" dirty="0"/>
              <a:t>. Na </a:t>
            </a:r>
            <a:r>
              <a:rPr lang="en-GB" sz="1400" b="1" dirty="0" err="1"/>
              <a:t>aliniambia</a:t>
            </a:r>
            <a:r>
              <a:rPr lang="en-GB" sz="1400" b="1" dirty="0"/>
              <a:t>…..</a:t>
            </a:r>
          </a:p>
          <a:p>
            <a:pPr marL="0" indent="0">
              <a:lnSpc>
                <a:spcPct val="100000"/>
              </a:lnSpc>
              <a:buNone/>
            </a:pPr>
            <a:endParaRPr lang="en-GB" sz="1400" b="1" dirty="0"/>
          </a:p>
          <a:p>
            <a:pPr marL="0" indent="0">
              <a:lnSpc>
                <a:spcPct val="100000"/>
              </a:lnSpc>
              <a:buNone/>
            </a:pPr>
            <a:r>
              <a:rPr lang="en-GB" sz="1400" b="1" dirty="0"/>
              <a:t>BABA:</a:t>
            </a:r>
          </a:p>
          <a:p>
            <a:pPr marL="0" indent="0">
              <a:lnSpc>
                <a:spcPct val="100000"/>
              </a:lnSpc>
              <a:buNone/>
            </a:pPr>
            <a:r>
              <a:rPr lang="en-GB" sz="1400" b="1" dirty="0" err="1"/>
              <a:t>Mtoto</a:t>
            </a:r>
            <a:r>
              <a:rPr lang="en-GB" sz="1400" b="1" dirty="0"/>
              <a:t> </a:t>
            </a:r>
            <a:r>
              <a:rPr lang="en-GB" sz="1400" b="1" dirty="0" err="1"/>
              <a:t>wetu</a:t>
            </a:r>
            <a:r>
              <a:rPr lang="en-GB" sz="1400" b="1" dirty="0"/>
              <a:t> </a:t>
            </a:r>
            <a:r>
              <a:rPr lang="en-GB" sz="1400" b="1" dirty="0" err="1"/>
              <a:t>ametimiza</a:t>
            </a:r>
            <a:r>
              <a:rPr lang="en-GB" sz="1400" b="1" dirty="0"/>
              <a:t> </a:t>
            </a:r>
            <a:r>
              <a:rPr lang="en-GB" sz="1400" b="1" dirty="0" err="1"/>
              <a:t>miezi</a:t>
            </a:r>
            <a:r>
              <a:rPr lang="en-GB" sz="1400" b="1" dirty="0"/>
              <a:t> 6, </a:t>
            </a:r>
            <a:r>
              <a:rPr lang="en-GB" sz="1400" b="1" dirty="0" err="1"/>
              <a:t>tuanze</a:t>
            </a:r>
            <a:r>
              <a:rPr lang="en-GB" sz="1400" b="1" dirty="0"/>
              <a:t> </a:t>
            </a:r>
            <a:r>
              <a:rPr lang="en-GB" sz="1400" b="1" dirty="0" err="1"/>
              <a:t>kumpa</a:t>
            </a:r>
            <a:r>
              <a:rPr lang="en-GB" sz="1400" b="1" dirty="0"/>
              <a:t> </a:t>
            </a:r>
            <a:r>
              <a:rPr lang="en-GB" sz="1400" b="1" dirty="0" err="1"/>
              <a:t>mlo</a:t>
            </a:r>
            <a:r>
              <a:rPr lang="en-GB" sz="1400" b="1" dirty="0"/>
              <a:t> </a:t>
            </a:r>
            <a:r>
              <a:rPr lang="en-GB" sz="1400" b="1" dirty="0" err="1"/>
              <a:t>kamili</a:t>
            </a:r>
            <a:r>
              <a:rPr lang="en-GB" sz="1400" b="1" dirty="0"/>
              <a:t> </a:t>
            </a:r>
            <a:r>
              <a:rPr lang="en-GB" sz="1400" b="1" dirty="0" err="1"/>
              <a:t>huku</a:t>
            </a:r>
            <a:r>
              <a:rPr lang="en-GB" sz="1400" b="1" dirty="0"/>
              <a:t> </a:t>
            </a:r>
            <a:r>
              <a:rPr lang="en-GB" sz="1400" b="1" dirty="0" err="1"/>
              <a:t>akiendelea</a:t>
            </a:r>
            <a:r>
              <a:rPr lang="en-GB" sz="1400" b="1" dirty="0"/>
              <a:t>  </a:t>
            </a:r>
            <a:r>
              <a:rPr lang="en-GB" sz="1400" b="1" dirty="0" err="1"/>
              <a:t>kunyonya</a:t>
            </a:r>
            <a:r>
              <a:rPr lang="en-GB" sz="1400" b="1" dirty="0"/>
              <a:t> </a:t>
            </a:r>
            <a:r>
              <a:rPr lang="en-GB" sz="1400" b="1" dirty="0" err="1"/>
              <a:t>hadi</a:t>
            </a:r>
            <a:r>
              <a:rPr lang="en-GB" sz="1400" b="1" dirty="0"/>
              <a:t> </a:t>
            </a:r>
            <a:r>
              <a:rPr lang="en-GB" sz="1400" b="1" dirty="0" err="1"/>
              <a:t>atakapofika</a:t>
            </a:r>
            <a:r>
              <a:rPr lang="en-GB" sz="1400" b="1" dirty="0"/>
              <a:t> </a:t>
            </a:r>
            <a:r>
              <a:rPr lang="en-GB" sz="1400" b="1" dirty="0" err="1"/>
              <a:t>umri</a:t>
            </a:r>
            <a:r>
              <a:rPr lang="en-GB" sz="1400" b="1" dirty="0"/>
              <a:t> </a:t>
            </a:r>
            <a:r>
              <a:rPr lang="en-GB" sz="1400" b="1" dirty="0" err="1"/>
              <a:t>wa</a:t>
            </a:r>
            <a:r>
              <a:rPr lang="en-GB" sz="1400" b="1" dirty="0"/>
              <a:t> </a:t>
            </a:r>
            <a:r>
              <a:rPr lang="en-GB" sz="1400" b="1" dirty="0" err="1"/>
              <a:t>miaka</a:t>
            </a:r>
            <a:r>
              <a:rPr lang="en-GB" sz="1400" b="1" dirty="0"/>
              <a:t> </a:t>
            </a:r>
            <a:r>
              <a:rPr lang="en-GB" sz="1400" b="1" dirty="0" err="1"/>
              <a:t>miwili</a:t>
            </a:r>
            <a:r>
              <a:rPr lang="en-GB" sz="1400" b="1" dirty="0"/>
              <a:t> au </a:t>
            </a:r>
            <a:r>
              <a:rPr lang="en-GB" sz="1400" b="1" dirty="0" err="1"/>
              <a:t>zaidi</a:t>
            </a:r>
            <a:r>
              <a:rPr lang="en-GB" sz="1400" b="1" dirty="0"/>
              <a:t>.</a:t>
            </a:r>
          </a:p>
          <a:p>
            <a:pPr marL="0" marR="26670" indent="0">
              <a:lnSpc>
                <a:spcPct val="100000"/>
              </a:lnSpc>
              <a:buNone/>
            </a:pPr>
            <a:r>
              <a:rPr lang="en-GB" sz="1400" b="1" dirty="0"/>
              <a:t>END VO: </a:t>
            </a:r>
            <a:r>
              <a:rPr lang="en-GB" sz="1400" b="1" dirty="0" err="1"/>
              <a:t>Ndio</a:t>
            </a:r>
            <a:r>
              <a:rPr lang="en-GB" sz="1400" b="1" dirty="0"/>
              <a:t>, </a:t>
            </a:r>
            <a:r>
              <a:rPr lang="en-GB" sz="1400" b="1" dirty="0" err="1"/>
              <a:t>Mtoto</a:t>
            </a:r>
            <a:r>
              <a:rPr lang="en-GB" sz="1400" b="1" dirty="0"/>
              <a:t> </a:t>
            </a:r>
            <a:r>
              <a:rPr lang="en-GB" sz="1400" b="1" dirty="0" err="1"/>
              <a:t>akifurahi</a:t>
            </a:r>
            <a:r>
              <a:rPr lang="en-GB" sz="1400" b="1" dirty="0"/>
              <a:t>, </a:t>
            </a:r>
            <a:r>
              <a:rPr lang="en-GB" sz="1400" b="1" dirty="0" err="1"/>
              <a:t>tunafurahi</a:t>
            </a:r>
            <a:r>
              <a:rPr lang="en-GB" sz="1400" b="1" dirty="0"/>
              <a:t>. </a:t>
            </a:r>
            <a:r>
              <a:rPr lang="en-GB" sz="1400" b="1" dirty="0" err="1"/>
              <a:t>Tushiriki</a:t>
            </a:r>
            <a:r>
              <a:rPr lang="en-GB" sz="1400" b="1" dirty="0"/>
              <a:t> </a:t>
            </a:r>
            <a:r>
              <a:rPr lang="en-GB" sz="1400" b="1" dirty="0" err="1"/>
              <a:t>kumlea</a:t>
            </a:r>
            <a:r>
              <a:rPr lang="en-GB" sz="1400" b="1" dirty="0"/>
              <a:t>. </a:t>
            </a:r>
            <a:r>
              <a:rPr lang="en-GB" sz="1400" b="1" dirty="0" err="1"/>
              <a:t>Kufahamu</a:t>
            </a:r>
            <a:r>
              <a:rPr lang="en-GB" sz="1400" b="1" dirty="0"/>
              <a:t> </a:t>
            </a:r>
            <a:r>
              <a:rPr lang="en-GB" sz="1400" b="1" dirty="0" err="1"/>
              <a:t>zaidi</a:t>
            </a:r>
            <a:r>
              <a:rPr lang="en-GB" sz="1400" b="1" dirty="0"/>
              <a:t> </a:t>
            </a:r>
            <a:r>
              <a:rPr lang="en-GB" sz="1400" b="1" dirty="0" err="1"/>
              <a:t>piga</a:t>
            </a:r>
            <a:r>
              <a:rPr lang="en-GB" sz="1400" b="1" dirty="0"/>
              <a:t> </a:t>
            </a:r>
            <a:r>
              <a:rPr lang="en-GB" sz="1400" b="1" dirty="0" err="1"/>
              <a:t>simu</a:t>
            </a:r>
            <a:r>
              <a:rPr lang="en-GB" sz="1400" b="1" dirty="0"/>
              <a:t> </a:t>
            </a:r>
            <a:r>
              <a:rPr lang="en-GB" sz="1400" b="1" dirty="0" err="1"/>
              <a:t>nambari</a:t>
            </a:r>
            <a:r>
              <a:rPr lang="en-GB" sz="1400" b="1" dirty="0"/>
              <a:t>*199# BURE</a:t>
            </a:r>
          </a:p>
          <a:p>
            <a:pPr marL="0" marR="26670" indent="0">
              <a:lnSpc>
                <a:spcPct val="100000"/>
              </a:lnSpc>
              <a:buNone/>
            </a:pPr>
            <a:r>
              <a:rPr lang="en-GB" sz="1400" b="1" dirty="0" err="1"/>
              <a:t>Ujumbe</a:t>
            </a:r>
            <a:r>
              <a:rPr lang="en-GB" sz="1400" b="1" dirty="0"/>
              <a:t> </a:t>
            </a:r>
            <a:r>
              <a:rPr lang="en-GB" sz="1400" b="1" dirty="0" err="1"/>
              <a:t>huu</a:t>
            </a:r>
            <a:r>
              <a:rPr lang="en-GB" sz="1400" b="1" dirty="0"/>
              <a:t> </a:t>
            </a:r>
            <a:r>
              <a:rPr lang="en-GB" sz="1400" b="1" dirty="0" err="1"/>
              <a:t>umeletwa</a:t>
            </a:r>
            <a:r>
              <a:rPr lang="en-GB" sz="1400" b="1" dirty="0"/>
              <a:t> </a:t>
            </a:r>
            <a:r>
              <a:rPr lang="en-GB" sz="1400" b="1" dirty="0" err="1"/>
              <a:t>kwenu</a:t>
            </a:r>
            <a:r>
              <a:rPr lang="en-GB" sz="1400" b="1" dirty="0"/>
              <a:t> </a:t>
            </a:r>
            <a:r>
              <a:rPr lang="en-GB" sz="1400" b="1" dirty="0" err="1"/>
              <a:t>na</a:t>
            </a:r>
            <a:r>
              <a:rPr lang="en-GB" sz="1400" b="1" dirty="0"/>
              <a:t> </a:t>
            </a:r>
            <a:r>
              <a:rPr lang="en-GB" sz="1400" b="1" dirty="0" err="1"/>
              <a:t>Wizara</a:t>
            </a:r>
            <a:r>
              <a:rPr lang="en-GB" sz="1400" b="1" dirty="0"/>
              <a:t> </a:t>
            </a:r>
            <a:r>
              <a:rPr lang="en-GB" sz="1400" b="1" dirty="0" err="1"/>
              <a:t>ya</a:t>
            </a:r>
            <a:r>
              <a:rPr lang="en-GB" sz="1400" b="1" dirty="0"/>
              <a:t> Afya </a:t>
            </a:r>
            <a:r>
              <a:rPr lang="en-GB" sz="1400" b="1" dirty="0" err="1"/>
              <a:t>kwa</a:t>
            </a:r>
            <a:r>
              <a:rPr lang="en-GB" sz="1400" b="1" dirty="0"/>
              <a:t> </a:t>
            </a:r>
            <a:r>
              <a:rPr lang="en-GB" sz="1400" b="1" dirty="0" err="1"/>
              <a:t>kushirikiana</a:t>
            </a:r>
            <a:r>
              <a:rPr lang="en-GB" sz="1400" b="1" dirty="0"/>
              <a:t> </a:t>
            </a:r>
            <a:r>
              <a:rPr lang="en-GB" sz="1400" b="1" dirty="0" err="1"/>
              <a:t>na</a:t>
            </a:r>
            <a:r>
              <a:rPr lang="en-GB" sz="1400" b="1" dirty="0"/>
              <a:t> </a:t>
            </a:r>
            <a:r>
              <a:rPr lang="en-GB" sz="1400" b="1" dirty="0" err="1"/>
              <a:t>wadau</a:t>
            </a:r>
            <a:r>
              <a:rPr lang="en-GB" sz="1400" b="1" dirty="0"/>
              <a:t> </a:t>
            </a:r>
            <a:r>
              <a:rPr lang="en-GB" sz="1400" b="1" dirty="0" err="1"/>
              <a:t>wa</a:t>
            </a:r>
            <a:r>
              <a:rPr lang="en-GB" sz="1400" b="1" dirty="0"/>
              <a:t> UNICEF, SADC </a:t>
            </a:r>
            <a:r>
              <a:rPr lang="en-GB" sz="1400" b="1" dirty="0" err="1"/>
              <a:t>na</a:t>
            </a:r>
            <a:r>
              <a:rPr lang="en-GB" sz="1400" b="1" dirty="0"/>
              <a:t> GAIN</a:t>
            </a:r>
          </a:p>
          <a:p>
            <a:pPr marL="0" marR="26670" indent="0">
              <a:lnSpc>
                <a:spcPct val="100000"/>
              </a:lnSpc>
              <a:buNone/>
            </a:pPr>
            <a:endParaRPr lang="en-GB" sz="1400" b="1" dirty="0"/>
          </a:p>
          <a:p>
            <a:pPr marL="12700" marR="5080">
              <a:lnSpc>
                <a:spcPct val="120800"/>
              </a:lnSpc>
            </a:pPr>
            <a:endParaRPr lang="en-GB" sz="1600" dirty="0">
              <a:latin typeface="Helvetica" panose="020B0604020202020204" pitchFamily="34" charset="0"/>
              <a:cs typeface="Helvetica" panose="020B0604020202020204" pitchFamily="34" charset="0"/>
            </a:endParaRPr>
          </a:p>
          <a:p>
            <a:pPr marL="0" indent="0">
              <a:buNone/>
            </a:pPr>
            <a:endParaRPr lang="en-GB" dirty="0"/>
          </a:p>
        </p:txBody>
      </p:sp>
      <p:sp>
        <p:nvSpPr>
          <p:cNvPr id="5" name="Text Placeholder 4">
            <a:extLst>
              <a:ext uri="{FF2B5EF4-FFF2-40B4-BE49-F238E27FC236}">
                <a16:creationId xmlns:a16="http://schemas.microsoft.com/office/drawing/2014/main" id="{0A5FEEEE-C356-4B68-ABEF-3D3B5F547E85}"/>
              </a:ext>
            </a:extLst>
          </p:cNvPr>
          <p:cNvSpPr>
            <a:spLocks noGrp="1"/>
          </p:cNvSpPr>
          <p:nvPr>
            <p:ph type="body" sz="quarter" idx="3"/>
          </p:nvPr>
        </p:nvSpPr>
        <p:spPr>
          <a:xfrm>
            <a:off x="6169024" y="1767897"/>
            <a:ext cx="5183188" cy="510219"/>
          </a:xfrm>
        </p:spPr>
        <p:txBody>
          <a:bodyPr/>
          <a:lstStyle/>
          <a:p>
            <a:r>
              <a:rPr lang="en-GB" dirty="0"/>
              <a:t>English </a:t>
            </a:r>
          </a:p>
        </p:txBody>
      </p:sp>
      <p:sp>
        <p:nvSpPr>
          <p:cNvPr id="2" name="Slide Number Placeholder 1">
            <a:extLst>
              <a:ext uri="{FF2B5EF4-FFF2-40B4-BE49-F238E27FC236}">
                <a16:creationId xmlns:a16="http://schemas.microsoft.com/office/drawing/2014/main" id="{B31ECE64-477E-46B8-BA96-883FE19031FA}"/>
              </a:ext>
            </a:extLst>
          </p:cNvPr>
          <p:cNvSpPr>
            <a:spLocks noGrp="1"/>
          </p:cNvSpPr>
          <p:nvPr>
            <p:ph type="sldNum" sz="quarter" idx="12"/>
          </p:nvPr>
        </p:nvSpPr>
        <p:spPr/>
        <p:txBody>
          <a:bodyPr/>
          <a:lstStyle/>
          <a:p>
            <a:fld id="{8D44940F-2538-437C-97EE-22828D7FC5E8}" type="slidenum">
              <a:rPr lang="en-US" smtClean="0"/>
              <a:t>4</a:t>
            </a:fld>
            <a:endParaRPr lang="en-US"/>
          </a:p>
        </p:txBody>
      </p:sp>
      <p:sp>
        <p:nvSpPr>
          <p:cNvPr id="11" name="Title 2">
            <a:extLst>
              <a:ext uri="{FF2B5EF4-FFF2-40B4-BE49-F238E27FC236}">
                <a16:creationId xmlns:a16="http://schemas.microsoft.com/office/drawing/2014/main" id="{9DE83BF1-7A2B-4550-90E3-F7A8CE4370BE}"/>
              </a:ext>
            </a:extLst>
          </p:cNvPr>
          <p:cNvSpPr txBox="1">
            <a:spLocks/>
          </p:cNvSpPr>
          <p:nvPr/>
        </p:nvSpPr>
        <p:spPr>
          <a:xfrm>
            <a:off x="36756" y="53889"/>
            <a:ext cx="9945444" cy="42362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3000" b="1" kern="1200">
                <a:solidFill>
                  <a:schemeClr val="tx1"/>
                </a:solidFill>
                <a:latin typeface="+mj-lt"/>
                <a:ea typeface="+mj-ea"/>
                <a:cs typeface="+mj-cs"/>
              </a:defRPr>
            </a:lvl1pPr>
          </a:lstStyle>
          <a:p>
            <a:pPr algn="l"/>
            <a:r>
              <a:rPr lang="en-GB" sz="2000" b="0" dirty="0">
                <a:solidFill>
                  <a:schemeClr val="bg1"/>
                </a:solidFill>
                <a:latin typeface="Helvetica" pitchFamily="2" charset="0"/>
              </a:rPr>
              <a:t>IMPLEMENTATION PHASE</a:t>
            </a:r>
            <a:endParaRPr lang="en-US" sz="2000" b="0" dirty="0">
              <a:solidFill>
                <a:schemeClr val="bg1"/>
              </a:solidFill>
              <a:latin typeface="Helvetica" pitchFamily="2" charset="0"/>
            </a:endParaRPr>
          </a:p>
        </p:txBody>
      </p:sp>
      <p:sp>
        <p:nvSpPr>
          <p:cNvPr id="7" name="Footer Placeholder 6">
            <a:extLst>
              <a:ext uri="{FF2B5EF4-FFF2-40B4-BE49-F238E27FC236}">
                <a16:creationId xmlns:a16="http://schemas.microsoft.com/office/drawing/2014/main" id="{2AD23449-91E8-4AF3-85D4-EB3D67467B31}"/>
              </a:ext>
            </a:extLst>
          </p:cNvPr>
          <p:cNvSpPr>
            <a:spLocks noGrp="1"/>
          </p:cNvSpPr>
          <p:nvPr>
            <p:ph type="ftr" sz="quarter" idx="11"/>
          </p:nvPr>
        </p:nvSpPr>
        <p:spPr/>
        <p:txBody>
          <a:bodyPr/>
          <a:lstStyle/>
          <a:p>
            <a:r>
              <a:rPr lang="en-US"/>
              <a:t>For internal use only</a:t>
            </a:r>
          </a:p>
        </p:txBody>
      </p:sp>
      <p:sp>
        <p:nvSpPr>
          <p:cNvPr id="6" name="Content Placeholder 3">
            <a:extLst>
              <a:ext uri="{FF2B5EF4-FFF2-40B4-BE49-F238E27FC236}">
                <a16:creationId xmlns:a16="http://schemas.microsoft.com/office/drawing/2014/main" id="{13C5D3DF-3A08-0084-9CC4-AA0B73C28120}"/>
              </a:ext>
            </a:extLst>
          </p:cNvPr>
          <p:cNvSpPr txBox="1">
            <a:spLocks/>
          </p:cNvSpPr>
          <p:nvPr/>
        </p:nvSpPr>
        <p:spPr>
          <a:xfrm>
            <a:off x="6096000" y="2354355"/>
            <a:ext cx="5157787"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400" b="1" dirty="0"/>
              <a:t>BUSARA’S MOM:</a:t>
            </a:r>
          </a:p>
          <a:p>
            <a:pPr marL="0" indent="0">
              <a:lnSpc>
                <a:spcPct val="100000"/>
              </a:lnSpc>
              <a:buFont typeface="Arial" panose="020B0604020202020204" pitchFamily="34" charset="0"/>
              <a:buNone/>
            </a:pPr>
            <a:r>
              <a:rPr lang="en-US" sz="1400" b="1" dirty="0"/>
              <a:t>For sure, your child is our child</a:t>
            </a:r>
            <a:r>
              <a:rPr lang="en-GB" sz="1400" b="1" dirty="0"/>
              <a:t>,</a:t>
            </a:r>
          </a:p>
          <a:p>
            <a:pPr marL="0" marR="5080" indent="0">
              <a:lnSpc>
                <a:spcPct val="100000"/>
              </a:lnSpc>
              <a:buFont typeface="Arial" panose="020B0604020202020204" pitchFamily="34" charset="0"/>
              <a:buNone/>
            </a:pPr>
            <a:r>
              <a:rPr lang="en-US" sz="1400" b="1" dirty="0"/>
              <a:t>When BUSARA was half a year old, her Dad was fully dedicated to fatherhood. Besides coming home with meat, sardine, eggs and milk for </a:t>
            </a:r>
            <a:r>
              <a:rPr lang="en-US" sz="1400" b="1" dirty="0" err="1"/>
              <a:t>Busara</a:t>
            </a:r>
            <a:r>
              <a:rPr lang="en-US" sz="1400" b="1" dirty="0"/>
              <a:t>, he’d also help me to mash her meal till it was very soft to feed. </a:t>
            </a:r>
            <a:r>
              <a:rPr lang="en-GB" sz="1400" b="1" dirty="0"/>
              <a:t>And he always told me that……</a:t>
            </a:r>
          </a:p>
          <a:p>
            <a:pPr marL="0" indent="0">
              <a:lnSpc>
                <a:spcPct val="100000"/>
              </a:lnSpc>
              <a:buFont typeface="Arial" panose="020B0604020202020204" pitchFamily="34" charset="0"/>
              <a:buNone/>
            </a:pPr>
            <a:r>
              <a:rPr lang="en-US" sz="1400" b="1" dirty="0"/>
              <a:t>BUSARA’S DAD:</a:t>
            </a:r>
          </a:p>
          <a:p>
            <a:pPr marL="0" indent="0">
              <a:lnSpc>
                <a:spcPct val="100000"/>
              </a:lnSpc>
              <a:buFont typeface="Arial" panose="020B0604020202020204" pitchFamily="34" charset="0"/>
              <a:buNone/>
            </a:pPr>
            <a:r>
              <a:rPr lang="en-US" sz="1400" b="1" dirty="0"/>
              <a:t>Our baby is 6months old, let’s start giving her balanced diet while you continue breastfeeding until she reaches 2 years or above..</a:t>
            </a:r>
          </a:p>
          <a:p>
            <a:pPr marL="0" marR="26670" indent="0">
              <a:lnSpc>
                <a:spcPct val="100000"/>
              </a:lnSpc>
              <a:buFont typeface="Arial" panose="020B0604020202020204" pitchFamily="34" charset="0"/>
              <a:buNone/>
            </a:pPr>
            <a:r>
              <a:rPr lang="en-GB" sz="1400" b="1" dirty="0"/>
              <a:t>END VO: When the baby is happy, we are all happy.  To learn more call *199# FREE</a:t>
            </a:r>
          </a:p>
          <a:p>
            <a:pPr marL="0" marR="26670" indent="0">
              <a:lnSpc>
                <a:spcPct val="100000"/>
              </a:lnSpc>
              <a:buFont typeface="Arial" panose="020B0604020202020204" pitchFamily="34" charset="0"/>
              <a:buNone/>
            </a:pPr>
            <a:r>
              <a:rPr lang="en-GB" sz="1400" b="1" dirty="0"/>
              <a:t>This message is brought to you by Ministry of Health in collaboration with UNICEF, SADC and GAIN</a:t>
            </a:r>
          </a:p>
          <a:p>
            <a:pPr marL="12700" marR="5080">
              <a:lnSpc>
                <a:spcPct val="120800"/>
              </a:lnSpc>
            </a:pPr>
            <a:endParaRPr lang="en-GB" sz="1600" dirty="0">
              <a:latin typeface="Helvetica" panose="020B0604020202020204" pitchFamily="34" charset="0"/>
              <a:cs typeface="Helvetica" panose="020B0604020202020204" pitchFamily="34" charset="0"/>
            </a:endParaRP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867064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258223" y="58529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descr="A picture containing computer, sitting, computer, flower&#10;&#10;Description automatically generated">
            <a:extLst>
              <a:ext uri="{FF2B5EF4-FFF2-40B4-BE49-F238E27FC236}">
                <a16:creationId xmlns:a16="http://schemas.microsoft.com/office/drawing/2014/main" id="{AFF8E174-9A72-0C41-B057-1AAE3CFCFB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9776" y="5982850"/>
            <a:ext cx="781126" cy="875150"/>
          </a:xfrm>
          <a:prstGeom prst="rect">
            <a:avLst/>
          </a:prstGeom>
        </p:spPr>
      </p:pic>
      <p:sp>
        <p:nvSpPr>
          <p:cNvPr id="4" name="Text Placeholder 3">
            <a:extLst>
              <a:ext uri="{FF2B5EF4-FFF2-40B4-BE49-F238E27FC236}">
                <a16:creationId xmlns:a16="http://schemas.microsoft.com/office/drawing/2014/main" id="{AC635209-08E9-43BA-BEAC-3452F4421126}"/>
              </a:ext>
            </a:extLst>
          </p:cNvPr>
          <p:cNvSpPr>
            <a:spLocks noGrp="1"/>
          </p:cNvSpPr>
          <p:nvPr>
            <p:ph type="body" idx="1"/>
          </p:nvPr>
        </p:nvSpPr>
        <p:spPr/>
        <p:txBody>
          <a:bodyPr/>
          <a:lstStyle/>
          <a:p>
            <a:r>
              <a:rPr lang="en-GB" dirty="0">
                <a:latin typeface="Helvetica" panose="020B0604020202020204" pitchFamily="34" charset="0"/>
                <a:cs typeface="Helvetica" panose="020B0604020202020204" pitchFamily="34" charset="0"/>
              </a:rPr>
              <a:t>Swahili</a:t>
            </a:r>
          </a:p>
        </p:txBody>
      </p:sp>
      <p:sp>
        <p:nvSpPr>
          <p:cNvPr id="5" name="Content Placeholder 4">
            <a:extLst>
              <a:ext uri="{FF2B5EF4-FFF2-40B4-BE49-F238E27FC236}">
                <a16:creationId xmlns:a16="http://schemas.microsoft.com/office/drawing/2014/main" id="{2443C89D-03B0-4023-9DB2-761724A1BC1F}"/>
              </a:ext>
            </a:extLst>
          </p:cNvPr>
          <p:cNvSpPr>
            <a:spLocks noGrp="1"/>
          </p:cNvSpPr>
          <p:nvPr>
            <p:ph sz="half" idx="2"/>
          </p:nvPr>
        </p:nvSpPr>
        <p:spPr/>
        <p:txBody>
          <a:bodyPr>
            <a:normAutofit/>
          </a:bodyPr>
          <a:lstStyle/>
          <a:p>
            <a:pPr marL="0" indent="0">
              <a:lnSpc>
                <a:spcPct val="100000"/>
              </a:lnSpc>
              <a:buNone/>
            </a:pPr>
            <a:r>
              <a:rPr lang="en-GB" sz="1400" b="1" dirty="0"/>
              <a:t>MAMA BUSARA:</a:t>
            </a:r>
          </a:p>
          <a:p>
            <a:pPr marL="0" indent="0">
              <a:lnSpc>
                <a:spcPct val="100000"/>
              </a:lnSpc>
              <a:buNone/>
            </a:pPr>
            <a:r>
              <a:rPr lang="en-GB" sz="1400" b="1" dirty="0" err="1"/>
              <a:t>Kweli</a:t>
            </a:r>
            <a:r>
              <a:rPr lang="en-GB" sz="1400" b="1" dirty="0"/>
              <a:t> </a:t>
            </a:r>
            <a:r>
              <a:rPr lang="en-GB" sz="1400" b="1" dirty="0" err="1"/>
              <a:t>Mtoto</a:t>
            </a:r>
            <a:r>
              <a:rPr lang="en-GB" sz="1400" b="1" dirty="0"/>
              <a:t> </a:t>
            </a:r>
            <a:r>
              <a:rPr lang="en-GB" sz="1400" b="1" dirty="0" err="1"/>
              <a:t>wako</a:t>
            </a:r>
            <a:r>
              <a:rPr lang="en-GB" sz="1400" b="1" dirty="0"/>
              <a:t> </a:t>
            </a:r>
            <a:r>
              <a:rPr lang="en-GB" sz="1400" b="1" dirty="0" err="1"/>
              <a:t>ni</a:t>
            </a:r>
            <a:r>
              <a:rPr lang="en-GB" sz="1400" b="1" dirty="0"/>
              <a:t> </a:t>
            </a:r>
            <a:r>
              <a:rPr lang="en-GB" sz="1400" b="1" dirty="0" err="1"/>
              <a:t>wetu</a:t>
            </a:r>
            <a:r>
              <a:rPr lang="en-GB" sz="1400" b="1" dirty="0"/>
              <a:t> </a:t>
            </a:r>
            <a:r>
              <a:rPr lang="en-GB" sz="1400" b="1" dirty="0" err="1"/>
              <a:t>sote</a:t>
            </a:r>
            <a:r>
              <a:rPr lang="en-GB" sz="1400" b="1" dirty="0"/>
              <a:t>,</a:t>
            </a:r>
          </a:p>
          <a:p>
            <a:pPr marL="0" marR="5080" indent="0">
              <a:lnSpc>
                <a:spcPct val="100000"/>
              </a:lnSpc>
              <a:buNone/>
            </a:pPr>
            <a:r>
              <a:rPr lang="en-GB" sz="1400" b="1" dirty="0" err="1"/>
              <a:t>Tulipomuanzishia</a:t>
            </a:r>
            <a:r>
              <a:rPr lang="en-GB" sz="1400" b="1" dirty="0"/>
              <a:t> </a:t>
            </a:r>
            <a:r>
              <a:rPr lang="en-GB" sz="1400" b="1" dirty="0" err="1"/>
              <a:t>Busara</a:t>
            </a:r>
            <a:r>
              <a:rPr lang="en-GB" sz="1400" b="1" dirty="0"/>
              <a:t> </a:t>
            </a:r>
            <a:r>
              <a:rPr lang="en-GB" sz="1400" b="1" dirty="0" err="1"/>
              <a:t>busara</a:t>
            </a:r>
            <a:r>
              <a:rPr lang="en-GB" sz="1400" b="1" dirty="0"/>
              <a:t> </a:t>
            </a:r>
            <a:r>
              <a:rPr lang="en-GB" sz="1400" b="1" dirty="0" err="1"/>
              <a:t>chakula</a:t>
            </a:r>
            <a:r>
              <a:rPr lang="en-GB" sz="1400" b="1" dirty="0"/>
              <a:t> cha </a:t>
            </a:r>
            <a:r>
              <a:rPr lang="en-GB" sz="1400" b="1" dirty="0" err="1"/>
              <a:t>nyongeza</a:t>
            </a:r>
            <a:r>
              <a:rPr lang="en-GB" sz="1400" b="1" dirty="0"/>
              <a:t> </a:t>
            </a:r>
            <a:r>
              <a:rPr lang="en-GB" sz="1400" b="1" dirty="0" err="1"/>
              <a:t>ilibidi</a:t>
            </a:r>
            <a:r>
              <a:rPr lang="en-GB" sz="1400" b="1" dirty="0"/>
              <a:t> </a:t>
            </a:r>
            <a:r>
              <a:rPr lang="en-GB" sz="1400" b="1" dirty="0" err="1"/>
              <a:t>tumbadilishie</a:t>
            </a:r>
            <a:r>
              <a:rPr lang="en-GB" sz="1400" b="1" dirty="0"/>
              <a:t> milo </a:t>
            </a:r>
            <a:r>
              <a:rPr lang="en-GB" sz="1400" b="1" dirty="0" err="1"/>
              <a:t>tofauti</a:t>
            </a:r>
            <a:r>
              <a:rPr lang="en-GB" sz="1400" b="1" dirty="0"/>
              <a:t> </a:t>
            </a:r>
            <a:r>
              <a:rPr lang="en-GB" sz="1400" b="1" dirty="0" err="1"/>
              <a:t>tofauti</a:t>
            </a:r>
            <a:r>
              <a:rPr lang="en-GB" sz="1400" b="1" dirty="0"/>
              <a:t> (sound of baby eating)  Ila babu </a:t>
            </a:r>
            <a:r>
              <a:rPr lang="en-GB" sz="1400" b="1" dirty="0" err="1"/>
              <a:t>yake</a:t>
            </a:r>
            <a:r>
              <a:rPr lang="en-GB" sz="1400" b="1" dirty="0"/>
              <a:t> </a:t>
            </a:r>
            <a:r>
              <a:rPr lang="en-GB" sz="1400" b="1" dirty="0" err="1"/>
              <a:t>alipokuja</a:t>
            </a:r>
            <a:r>
              <a:rPr lang="en-GB" sz="1400" b="1" dirty="0"/>
              <a:t> </a:t>
            </a:r>
            <a:r>
              <a:rPr lang="en-GB" sz="1400" b="1" dirty="0" err="1"/>
              <a:t>alipenda</a:t>
            </a:r>
            <a:r>
              <a:rPr lang="en-GB" sz="1400" b="1" dirty="0"/>
              <a:t> </a:t>
            </a:r>
            <a:r>
              <a:rPr lang="en-GB" sz="1400" b="1" dirty="0" err="1"/>
              <a:t>sana</a:t>
            </a:r>
            <a:r>
              <a:rPr lang="en-GB" sz="1400" b="1" dirty="0"/>
              <a:t> </a:t>
            </a:r>
            <a:r>
              <a:rPr lang="en-GB" sz="1400" b="1" dirty="0" err="1"/>
              <a:t>kumletea</a:t>
            </a:r>
            <a:r>
              <a:rPr lang="en-GB" sz="1400" b="1" dirty="0"/>
              <a:t> </a:t>
            </a:r>
            <a:r>
              <a:rPr lang="en-GB" sz="1400" b="1" dirty="0" err="1"/>
              <a:t>matunda</a:t>
            </a:r>
            <a:r>
              <a:rPr lang="en-GB" sz="1400" b="1" dirty="0"/>
              <a:t> </a:t>
            </a:r>
            <a:r>
              <a:rPr lang="en-GB" sz="1400" b="1" dirty="0" err="1"/>
              <a:t>kama</a:t>
            </a:r>
            <a:r>
              <a:rPr lang="en-GB" sz="1400" b="1" dirty="0"/>
              <a:t> vile </a:t>
            </a:r>
            <a:r>
              <a:rPr lang="en-GB" sz="1400" b="1" dirty="0" err="1"/>
              <a:t>papai</a:t>
            </a:r>
            <a:r>
              <a:rPr lang="en-GB" sz="1400" b="1" dirty="0"/>
              <a:t>, </a:t>
            </a:r>
            <a:r>
              <a:rPr lang="en-GB" sz="1400" b="1" dirty="0" err="1"/>
              <a:t>embe</a:t>
            </a:r>
            <a:r>
              <a:rPr lang="en-GB" sz="1400" b="1" dirty="0"/>
              <a:t> </a:t>
            </a:r>
            <a:r>
              <a:rPr lang="en-GB" sz="1400" b="1" dirty="0" err="1"/>
              <a:t>ndizi</a:t>
            </a:r>
            <a:r>
              <a:rPr lang="en-GB" sz="1400" b="1" dirty="0"/>
              <a:t> </a:t>
            </a:r>
            <a:r>
              <a:rPr lang="en-GB" sz="1400" b="1" dirty="0" err="1"/>
              <a:t>mbivu</a:t>
            </a:r>
            <a:r>
              <a:rPr lang="en-GB" sz="1400" b="1" dirty="0"/>
              <a:t>; </a:t>
            </a:r>
            <a:r>
              <a:rPr lang="en-GB" sz="1400" b="1" dirty="0" err="1"/>
              <a:t>na</a:t>
            </a:r>
            <a:r>
              <a:rPr lang="en-GB" sz="1400" b="1" dirty="0"/>
              <a:t>  </a:t>
            </a:r>
            <a:r>
              <a:rPr lang="en-GB" sz="1400" b="1" dirty="0" err="1"/>
              <a:t>kuniambia</a:t>
            </a:r>
            <a:r>
              <a:rPr lang="en-GB" sz="1400" b="1" dirty="0"/>
              <a:t>….</a:t>
            </a:r>
          </a:p>
          <a:p>
            <a:pPr marL="0" indent="0">
              <a:lnSpc>
                <a:spcPct val="100000"/>
              </a:lnSpc>
              <a:buNone/>
            </a:pPr>
            <a:r>
              <a:rPr lang="en-GB" sz="1400" b="1" dirty="0"/>
              <a:t>BABU:</a:t>
            </a:r>
          </a:p>
          <a:p>
            <a:pPr marL="0" marR="5080" indent="0">
              <a:lnSpc>
                <a:spcPct val="100000"/>
              </a:lnSpc>
              <a:buNone/>
            </a:pPr>
            <a:r>
              <a:rPr lang="en-GB" sz="1400" b="1" dirty="0" err="1"/>
              <a:t>Katika</a:t>
            </a:r>
            <a:r>
              <a:rPr lang="en-GB" sz="1400" b="1" dirty="0"/>
              <a:t> </a:t>
            </a:r>
            <a:r>
              <a:rPr lang="en-GB" sz="1400" b="1" dirty="0" err="1"/>
              <a:t>umri</a:t>
            </a:r>
            <a:r>
              <a:rPr lang="en-GB" sz="1400" b="1" dirty="0"/>
              <a:t> </a:t>
            </a:r>
            <a:r>
              <a:rPr lang="en-GB" sz="1400" b="1" dirty="0" err="1"/>
              <a:t>huu</a:t>
            </a:r>
            <a:r>
              <a:rPr lang="en-GB" sz="1400" b="1" dirty="0"/>
              <a:t> </a:t>
            </a:r>
            <a:r>
              <a:rPr lang="en-GB" sz="1400" b="1" dirty="0" err="1"/>
              <a:t>wa</a:t>
            </a:r>
            <a:r>
              <a:rPr lang="en-GB" sz="1400" b="1" dirty="0"/>
              <a:t> </a:t>
            </a:r>
            <a:r>
              <a:rPr lang="en-GB" sz="1400" b="1" dirty="0" err="1"/>
              <a:t>miezi</a:t>
            </a:r>
            <a:r>
              <a:rPr lang="en-GB" sz="1400" b="1" dirty="0"/>
              <a:t> 6 </a:t>
            </a:r>
            <a:r>
              <a:rPr lang="en-GB" sz="1400" b="1" dirty="0" err="1"/>
              <a:t>hadi</a:t>
            </a:r>
            <a:r>
              <a:rPr lang="en-GB" sz="1400" b="1" dirty="0"/>
              <a:t> </a:t>
            </a:r>
            <a:r>
              <a:rPr lang="en-GB" sz="1400" b="1" dirty="0" err="1"/>
              <a:t>miaka</a:t>
            </a:r>
            <a:r>
              <a:rPr lang="en-GB" sz="1400" b="1" dirty="0"/>
              <a:t> </a:t>
            </a:r>
            <a:r>
              <a:rPr lang="en-GB" sz="1400" b="1" dirty="0" err="1"/>
              <a:t>miwili</a:t>
            </a:r>
            <a:r>
              <a:rPr lang="en-GB" sz="1400" b="1" dirty="0"/>
              <a:t>,  </a:t>
            </a:r>
            <a:r>
              <a:rPr lang="en-GB" sz="1400" b="1" dirty="0" err="1"/>
              <a:t>mpe</a:t>
            </a:r>
            <a:r>
              <a:rPr lang="en-GB" sz="1400" b="1" dirty="0"/>
              <a:t> </a:t>
            </a:r>
            <a:r>
              <a:rPr lang="en-GB" sz="1400" b="1" dirty="0" err="1"/>
              <a:t>mjukuu</a:t>
            </a:r>
            <a:r>
              <a:rPr lang="en-GB" sz="1400" b="1" dirty="0"/>
              <a:t> </a:t>
            </a:r>
            <a:r>
              <a:rPr lang="en-GB" sz="1400" b="1" dirty="0" err="1"/>
              <a:t>wangu</a:t>
            </a:r>
            <a:r>
              <a:rPr lang="en-GB" sz="1400" b="1" dirty="0"/>
              <a:t> </a:t>
            </a:r>
            <a:r>
              <a:rPr lang="en-GB" sz="1400" b="1" dirty="0" err="1"/>
              <a:t>mlo</a:t>
            </a:r>
            <a:r>
              <a:rPr lang="en-GB" sz="1400" b="1" dirty="0"/>
              <a:t> </a:t>
            </a:r>
            <a:r>
              <a:rPr lang="en-GB" sz="1400" b="1" dirty="0" err="1"/>
              <a:t>kamili</a:t>
            </a:r>
            <a:r>
              <a:rPr lang="en-GB" sz="1400" b="1" dirty="0"/>
              <a:t> </a:t>
            </a:r>
            <a:r>
              <a:rPr lang="en-GB" sz="1400" b="1" dirty="0" err="1"/>
              <a:t>huku</a:t>
            </a:r>
            <a:r>
              <a:rPr lang="en-GB" sz="1400" b="1" dirty="0"/>
              <a:t> </a:t>
            </a:r>
            <a:r>
              <a:rPr lang="en-GB" sz="1400" b="1" dirty="0" err="1"/>
              <a:t>ukiendelea</a:t>
            </a:r>
            <a:r>
              <a:rPr lang="en-GB" sz="1400" b="1" dirty="0"/>
              <a:t>  </a:t>
            </a:r>
            <a:r>
              <a:rPr lang="en-GB" sz="1400" b="1" dirty="0" err="1"/>
              <a:t>kumyonyesha</a:t>
            </a:r>
            <a:r>
              <a:rPr lang="en-GB" sz="1400" b="1" dirty="0"/>
              <a:t>.</a:t>
            </a:r>
          </a:p>
          <a:p>
            <a:pPr marL="0" marR="26670" indent="0">
              <a:lnSpc>
                <a:spcPct val="100000"/>
              </a:lnSpc>
              <a:buNone/>
            </a:pPr>
            <a:r>
              <a:rPr lang="en-GB" sz="1400" b="1" dirty="0"/>
              <a:t>END VO: </a:t>
            </a:r>
            <a:r>
              <a:rPr lang="en-GB" sz="1400" b="1" dirty="0" err="1"/>
              <a:t>Ndio</a:t>
            </a:r>
            <a:r>
              <a:rPr lang="en-GB" sz="1400" b="1" dirty="0"/>
              <a:t>, </a:t>
            </a:r>
            <a:r>
              <a:rPr lang="en-GB" sz="1400" b="1" dirty="0" err="1"/>
              <a:t>Mtoto</a:t>
            </a:r>
            <a:r>
              <a:rPr lang="en-GB" sz="1400" b="1" dirty="0"/>
              <a:t> </a:t>
            </a:r>
            <a:r>
              <a:rPr lang="en-GB" sz="1400" b="1" dirty="0" err="1"/>
              <a:t>akifurahi</a:t>
            </a:r>
            <a:r>
              <a:rPr lang="en-GB" sz="1400" b="1" dirty="0"/>
              <a:t>, </a:t>
            </a:r>
            <a:r>
              <a:rPr lang="en-GB" sz="1400" b="1" dirty="0" err="1"/>
              <a:t>tunafurahi</a:t>
            </a:r>
            <a:r>
              <a:rPr lang="en-GB" sz="1400" b="1" dirty="0"/>
              <a:t>. </a:t>
            </a:r>
            <a:r>
              <a:rPr lang="en-GB" sz="1400" b="1" dirty="0" err="1"/>
              <a:t>Tushiriki</a:t>
            </a:r>
            <a:r>
              <a:rPr lang="en-GB" sz="1400" b="1" dirty="0"/>
              <a:t> </a:t>
            </a:r>
            <a:r>
              <a:rPr lang="en-GB" sz="1400" b="1" dirty="0" err="1"/>
              <a:t>kumlea</a:t>
            </a:r>
            <a:r>
              <a:rPr lang="en-GB" sz="1400" b="1" dirty="0"/>
              <a:t>. </a:t>
            </a:r>
            <a:r>
              <a:rPr lang="en-GB" sz="1400" b="1" dirty="0" err="1"/>
              <a:t>Kufahamu</a:t>
            </a:r>
            <a:r>
              <a:rPr lang="en-GB" sz="1400" b="1" dirty="0"/>
              <a:t> </a:t>
            </a:r>
            <a:r>
              <a:rPr lang="en-GB" sz="1400" b="1" dirty="0" err="1"/>
              <a:t>zaidi</a:t>
            </a:r>
            <a:r>
              <a:rPr lang="en-GB" sz="1400" b="1" dirty="0"/>
              <a:t> </a:t>
            </a:r>
            <a:r>
              <a:rPr lang="en-GB" sz="1400" b="1" dirty="0" err="1"/>
              <a:t>piga</a:t>
            </a:r>
            <a:r>
              <a:rPr lang="en-GB" sz="1400" b="1" dirty="0"/>
              <a:t> </a:t>
            </a:r>
            <a:r>
              <a:rPr lang="en-GB" sz="1400" b="1" dirty="0" err="1"/>
              <a:t>simu</a:t>
            </a:r>
            <a:r>
              <a:rPr lang="en-GB" sz="1400" b="1" dirty="0"/>
              <a:t> </a:t>
            </a:r>
            <a:r>
              <a:rPr lang="en-GB" sz="1400" b="1" dirty="0" err="1"/>
              <a:t>nambari</a:t>
            </a:r>
            <a:r>
              <a:rPr lang="en-GB" sz="1400" b="1" dirty="0"/>
              <a:t>*199# BURE</a:t>
            </a:r>
          </a:p>
          <a:p>
            <a:pPr marL="0" marR="26670" indent="0">
              <a:lnSpc>
                <a:spcPct val="100000"/>
              </a:lnSpc>
              <a:buNone/>
            </a:pPr>
            <a:r>
              <a:rPr lang="en-GB" sz="1400" b="1" dirty="0" err="1"/>
              <a:t>Ujumbe</a:t>
            </a:r>
            <a:r>
              <a:rPr lang="en-GB" sz="1400" b="1" dirty="0"/>
              <a:t> </a:t>
            </a:r>
            <a:r>
              <a:rPr lang="en-GB" sz="1400" b="1" dirty="0" err="1"/>
              <a:t>huu</a:t>
            </a:r>
            <a:r>
              <a:rPr lang="en-GB" sz="1400" b="1" dirty="0"/>
              <a:t> </a:t>
            </a:r>
            <a:r>
              <a:rPr lang="en-GB" sz="1400" b="1" dirty="0" err="1"/>
              <a:t>umeletwa</a:t>
            </a:r>
            <a:r>
              <a:rPr lang="en-GB" sz="1400" b="1" dirty="0"/>
              <a:t> </a:t>
            </a:r>
            <a:r>
              <a:rPr lang="en-GB" sz="1400" b="1" dirty="0" err="1"/>
              <a:t>kwenu</a:t>
            </a:r>
            <a:r>
              <a:rPr lang="en-GB" sz="1400" b="1" dirty="0"/>
              <a:t> </a:t>
            </a:r>
            <a:r>
              <a:rPr lang="en-GB" sz="1400" b="1" dirty="0" err="1"/>
              <a:t>na</a:t>
            </a:r>
            <a:r>
              <a:rPr lang="en-GB" sz="1400" b="1" dirty="0"/>
              <a:t> </a:t>
            </a:r>
            <a:r>
              <a:rPr lang="en-GB" sz="1400" b="1" dirty="0" err="1"/>
              <a:t>Wizara</a:t>
            </a:r>
            <a:r>
              <a:rPr lang="en-GB" sz="1400" b="1" dirty="0"/>
              <a:t> </a:t>
            </a:r>
            <a:r>
              <a:rPr lang="en-GB" sz="1400" b="1" dirty="0" err="1"/>
              <a:t>ya</a:t>
            </a:r>
            <a:r>
              <a:rPr lang="en-GB" sz="1400" b="1" dirty="0"/>
              <a:t> Afya </a:t>
            </a:r>
            <a:r>
              <a:rPr lang="en-GB" sz="1400" b="1" dirty="0" err="1"/>
              <a:t>kwa</a:t>
            </a:r>
            <a:r>
              <a:rPr lang="en-GB" sz="1400" b="1" dirty="0"/>
              <a:t> </a:t>
            </a:r>
            <a:r>
              <a:rPr lang="en-GB" sz="1400" b="1" dirty="0" err="1"/>
              <a:t>kushirikiana</a:t>
            </a:r>
            <a:r>
              <a:rPr lang="en-GB" sz="1400" b="1" dirty="0"/>
              <a:t> </a:t>
            </a:r>
            <a:r>
              <a:rPr lang="en-GB" sz="1400" b="1" dirty="0" err="1"/>
              <a:t>na</a:t>
            </a:r>
            <a:r>
              <a:rPr lang="en-GB" sz="1400" b="1" dirty="0"/>
              <a:t> </a:t>
            </a:r>
            <a:r>
              <a:rPr lang="en-GB" sz="1400" b="1" dirty="0" err="1"/>
              <a:t>wadau</a:t>
            </a:r>
            <a:r>
              <a:rPr lang="en-GB" sz="1400" b="1" dirty="0"/>
              <a:t> </a:t>
            </a:r>
            <a:r>
              <a:rPr lang="en-GB" sz="1400" b="1" dirty="0" err="1"/>
              <a:t>wa</a:t>
            </a:r>
            <a:r>
              <a:rPr lang="en-GB" sz="1400" b="1" dirty="0"/>
              <a:t> UNICEF, SADC </a:t>
            </a:r>
            <a:r>
              <a:rPr lang="en-GB" sz="1400" b="1" dirty="0" err="1"/>
              <a:t>na</a:t>
            </a:r>
            <a:r>
              <a:rPr lang="en-GB" sz="1400" b="1" dirty="0"/>
              <a:t> GAIN</a:t>
            </a:r>
          </a:p>
          <a:p>
            <a:pPr marL="0" indent="0">
              <a:buNone/>
            </a:pPr>
            <a:endParaRPr lang="en-GB" dirty="0"/>
          </a:p>
        </p:txBody>
      </p:sp>
      <p:sp>
        <p:nvSpPr>
          <p:cNvPr id="6" name="Text Placeholder 5">
            <a:extLst>
              <a:ext uri="{FF2B5EF4-FFF2-40B4-BE49-F238E27FC236}">
                <a16:creationId xmlns:a16="http://schemas.microsoft.com/office/drawing/2014/main" id="{F5D7192D-355D-4775-80F2-52DB1342607D}"/>
              </a:ext>
            </a:extLst>
          </p:cNvPr>
          <p:cNvSpPr>
            <a:spLocks noGrp="1"/>
          </p:cNvSpPr>
          <p:nvPr>
            <p:ph type="body" sz="quarter" idx="3"/>
          </p:nvPr>
        </p:nvSpPr>
        <p:spPr/>
        <p:txBody>
          <a:bodyPr/>
          <a:lstStyle/>
          <a:p>
            <a:r>
              <a:rPr lang="en-GB" dirty="0"/>
              <a:t>English </a:t>
            </a:r>
          </a:p>
        </p:txBody>
      </p:sp>
      <p:sp>
        <p:nvSpPr>
          <p:cNvPr id="2" name="Slide Number Placeholder 1">
            <a:extLst>
              <a:ext uri="{FF2B5EF4-FFF2-40B4-BE49-F238E27FC236}">
                <a16:creationId xmlns:a16="http://schemas.microsoft.com/office/drawing/2014/main" id="{B31ECE64-477E-46B8-BA96-883FE19031FA}"/>
              </a:ext>
            </a:extLst>
          </p:cNvPr>
          <p:cNvSpPr>
            <a:spLocks noGrp="1"/>
          </p:cNvSpPr>
          <p:nvPr>
            <p:ph type="sldNum" sz="quarter" idx="12"/>
          </p:nvPr>
        </p:nvSpPr>
        <p:spPr/>
        <p:txBody>
          <a:bodyPr/>
          <a:lstStyle/>
          <a:p>
            <a:fld id="{8D44940F-2538-437C-97EE-22828D7FC5E8}" type="slidenum">
              <a:rPr lang="en-US" smtClean="0"/>
              <a:t>5</a:t>
            </a:fld>
            <a:endParaRPr lang="en-US"/>
          </a:p>
        </p:txBody>
      </p:sp>
      <p:sp>
        <p:nvSpPr>
          <p:cNvPr id="11" name="Title 2">
            <a:extLst>
              <a:ext uri="{FF2B5EF4-FFF2-40B4-BE49-F238E27FC236}">
                <a16:creationId xmlns:a16="http://schemas.microsoft.com/office/drawing/2014/main" id="{9DE83BF1-7A2B-4550-90E3-F7A8CE4370BE}"/>
              </a:ext>
            </a:extLst>
          </p:cNvPr>
          <p:cNvSpPr txBox="1">
            <a:spLocks/>
          </p:cNvSpPr>
          <p:nvPr/>
        </p:nvSpPr>
        <p:spPr>
          <a:xfrm>
            <a:off x="116853" y="7977"/>
            <a:ext cx="9945444" cy="42362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3000" b="1" kern="1200">
                <a:solidFill>
                  <a:schemeClr val="tx1"/>
                </a:solidFill>
                <a:latin typeface="+mj-lt"/>
                <a:ea typeface="+mj-ea"/>
                <a:cs typeface="+mj-cs"/>
              </a:defRPr>
            </a:lvl1pPr>
          </a:lstStyle>
          <a:p>
            <a:pPr algn="l"/>
            <a:r>
              <a:rPr lang="en-GB" sz="2000" b="0" dirty="0">
                <a:solidFill>
                  <a:schemeClr val="bg1"/>
                </a:solidFill>
                <a:latin typeface="Helvetica" pitchFamily="2" charset="0"/>
              </a:rPr>
              <a:t>IMPLEMENTATION PHASE</a:t>
            </a:r>
            <a:endParaRPr lang="en-US" sz="2000" b="0" dirty="0">
              <a:solidFill>
                <a:schemeClr val="bg1"/>
              </a:solidFill>
              <a:latin typeface="Helvetica" pitchFamily="2" charset="0"/>
            </a:endParaRPr>
          </a:p>
        </p:txBody>
      </p:sp>
      <p:sp>
        <p:nvSpPr>
          <p:cNvPr id="8" name="object 2">
            <a:extLst>
              <a:ext uri="{FF2B5EF4-FFF2-40B4-BE49-F238E27FC236}">
                <a16:creationId xmlns:a16="http://schemas.microsoft.com/office/drawing/2014/main" id="{302A8C67-8F2D-438C-B5EE-8AE4FD4797C6}"/>
              </a:ext>
            </a:extLst>
          </p:cNvPr>
          <p:cNvSpPr txBox="1">
            <a:spLocks/>
          </p:cNvSpPr>
          <p:nvPr/>
        </p:nvSpPr>
        <p:spPr>
          <a:xfrm>
            <a:off x="934790" y="962743"/>
            <a:ext cx="8309571" cy="477695"/>
          </a:xfrm>
          <a:prstGeom prst="rect">
            <a:avLst/>
          </a:prstGeom>
        </p:spPr>
        <p:txBody>
          <a:bodyPr vert="horz" wrap="square" lIns="0" tIns="15875" rIns="0" bIns="0" rtlCol="0" anchor="ctr">
            <a:spAutoFit/>
          </a:bodyPr>
          <a:lstStyle>
            <a:lvl1pPr marL="12700">
              <a:lnSpc>
                <a:spcPct val="100000"/>
              </a:lnSpc>
              <a:spcBef>
                <a:spcPts val="125"/>
              </a:spcBef>
              <a:buNone/>
              <a:defRPr sz="1600" b="1" spc="-5">
                <a:latin typeface="Helvetica" panose="020B0604020202020204" pitchFamily="34" charset="0"/>
                <a:ea typeface="+mj-ea"/>
                <a:cs typeface="Helvetica" panose="020B0604020202020204" pitchFamily="34" charset="0"/>
              </a:defRPr>
            </a:lvl1pPr>
          </a:lstStyle>
          <a:p>
            <a:r>
              <a:rPr lang="en-GB" sz="3000" b="0" dirty="0"/>
              <a:t>Spot 4: Grandpa on Snacking (30 seconds)</a:t>
            </a:r>
          </a:p>
        </p:txBody>
      </p:sp>
      <p:sp>
        <p:nvSpPr>
          <p:cNvPr id="3" name="Footer Placeholder 2">
            <a:extLst>
              <a:ext uri="{FF2B5EF4-FFF2-40B4-BE49-F238E27FC236}">
                <a16:creationId xmlns:a16="http://schemas.microsoft.com/office/drawing/2014/main" id="{40E80C6B-A7BB-4DCC-9EEF-0D34A18EBF18}"/>
              </a:ext>
            </a:extLst>
          </p:cNvPr>
          <p:cNvSpPr>
            <a:spLocks noGrp="1"/>
          </p:cNvSpPr>
          <p:nvPr>
            <p:ph type="ftr" sz="quarter" idx="11"/>
          </p:nvPr>
        </p:nvSpPr>
        <p:spPr/>
        <p:txBody>
          <a:bodyPr/>
          <a:lstStyle/>
          <a:p>
            <a:r>
              <a:rPr lang="en-US"/>
              <a:t>For internal use only</a:t>
            </a:r>
          </a:p>
        </p:txBody>
      </p:sp>
      <p:sp>
        <p:nvSpPr>
          <p:cNvPr id="7" name="Content Placeholder 3">
            <a:extLst>
              <a:ext uri="{FF2B5EF4-FFF2-40B4-BE49-F238E27FC236}">
                <a16:creationId xmlns:a16="http://schemas.microsoft.com/office/drawing/2014/main" id="{9DD52446-820B-A279-0D2D-3889B4CAB072}"/>
              </a:ext>
            </a:extLst>
          </p:cNvPr>
          <p:cNvSpPr txBox="1">
            <a:spLocks/>
          </p:cNvSpPr>
          <p:nvPr/>
        </p:nvSpPr>
        <p:spPr>
          <a:xfrm>
            <a:off x="6096000" y="2525174"/>
            <a:ext cx="5157787" cy="36845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400" b="1" dirty="0"/>
              <a:t>BUSARA’S MOM:</a:t>
            </a:r>
          </a:p>
          <a:p>
            <a:pPr marL="0" indent="0">
              <a:lnSpc>
                <a:spcPct val="100000"/>
              </a:lnSpc>
              <a:buFont typeface="Arial" panose="020B0604020202020204" pitchFamily="34" charset="0"/>
              <a:buNone/>
            </a:pPr>
            <a:r>
              <a:rPr lang="en-US" sz="1400" b="1" dirty="0"/>
              <a:t>For sure, your child is our child</a:t>
            </a:r>
            <a:r>
              <a:rPr lang="en-GB" sz="1400" b="1" dirty="0"/>
              <a:t>,</a:t>
            </a:r>
          </a:p>
          <a:p>
            <a:pPr marL="0" marR="5080" indent="0">
              <a:lnSpc>
                <a:spcPct val="100000"/>
              </a:lnSpc>
              <a:buFont typeface="Arial" panose="020B0604020202020204" pitchFamily="34" charset="0"/>
              <a:buNone/>
            </a:pPr>
            <a:r>
              <a:rPr lang="en-US" sz="1400" b="1" dirty="0"/>
              <a:t>When we started giving </a:t>
            </a:r>
            <a:r>
              <a:rPr lang="en-US" sz="1400" b="1" dirty="0" err="1"/>
              <a:t>Busara</a:t>
            </a:r>
            <a:r>
              <a:rPr lang="en-US" sz="1400" b="1" dirty="0"/>
              <a:t> complementary food, we had we had to give her variety of food (sound of baby eating). When her grandfather came, he always brought his granddaughter fruit such as pawpaw, mango, ripe banana, and </a:t>
            </a:r>
            <a:r>
              <a:rPr lang="en-GB" sz="1400" b="1" dirty="0"/>
              <a:t>told me……</a:t>
            </a:r>
          </a:p>
          <a:p>
            <a:pPr marL="0" indent="0">
              <a:lnSpc>
                <a:spcPct val="100000"/>
              </a:lnSpc>
              <a:buFont typeface="Arial" panose="020B0604020202020204" pitchFamily="34" charset="0"/>
              <a:buNone/>
            </a:pPr>
            <a:r>
              <a:rPr lang="en-US" sz="1400" b="1" dirty="0"/>
              <a:t>BUSARA’S DAD:</a:t>
            </a:r>
          </a:p>
          <a:p>
            <a:pPr marL="0" indent="0">
              <a:lnSpc>
                <a:spcPct val="100000"/>
              </a:lnSpc>
              <a:buFont typeface="Arial" panose="020B0604020202020204" pitchFamily="34" charset="0"/>
              <a:buNone/>
            </a:pPr>
            <a:r>
              <a:rPr lang="en-US" sz="1400" b="1" dirty="0"/>
              <a:t>At this age of 6 months to two years, give my granddaughter balanced diet while you continue breastfeeding until she reaches 2 years or above.</a:t>
            </a:r>
          </a:p>
          <a:p>
            <a:pPr marL="0" marR="26670" indent="0">
              <a:lnSpc>
                <a:spcPct val="100000"/>
              </a:lnSpc>
              <a:buFont typeface="Arial" panose="020B0604020202020204" pitchFamily="34" charset="0"/>
              <a:buNone/>
            </a:pPr>
            <a:r>
              <a:rPr lang="en-GB" sz="1400" b="1" dirty="0"/>
              <a:t>END VO: When the baby is happy, we are all happy.  To learn more call *199# FREE</a:t>
            </a:r>
          </a:p>
          <a:p>
            <a:pPr marL="0" marR="26670" indent="0">
              <a:lnSpc>
                <a:spcPct val="100000"/>
              </a:lnSpc>
              <a:buFont typeface="Arial" panose="020B0604020202020204" pitchFamily="34" charset="0"/>
              <a:buNone/>
            </a:pPr>
            <a:r>
              <a:rPr lang="en-GB" sz="1400" b="1" dirty="0"/>
              <a:t>This message is brought to you by Ministry of Health in collaboration with UNICEF, SADC and GAIN</a:t>
            </a:r>
          </a:p>
          <a:p>
            <a:pPr marL="12700" marR="5080">
              <a:lnSpc>
                <a:spcPct val="120800"/>
              </a:lnSpc>
            </a:pPr>
            <a:endParaRPr lang="en-GB" sz="1600" dirty="0">
              <a:latin typeface="Helvetica" panose="020B0604020202020204" pitchFamily="34" charset="0"/>
              <a:cs typeface="Helvetica" panose="020B0604020202020204" pitchFamily="34" charset="0"/>
            </a:endParaRP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2664969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aa42312-913c-4222-b651-465b1bc0aae7" xsi:nil="true"/>
    <lcf76f155ced4ddcb4097134ff3c332f xmlns="4a18f32e-23bd-4e3e-aabe-13efc09913b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61BABF3BE2224BABFAB9686C747BA9" ma:contentTypeVersion="17" ma:contentTypeDescription="Create a new document." ma:contentTypeScope="" ma:versionID="227a1a274987cfb99de06509e055a046">
  <xsd:schema xmlns:xsd="http://www.w3.org/2001/XMLSchema" xmlns:xs="http://www.w3.org/2001/XMLSchema" xmlns:p="http://schemas.microsoft.com/office/2006/metadata/properties" xmlns:ns2="4a18f32e-23bd-4e3e-aabe-13efc09913b2" xmlns:ns3="ef458fb7-983c-4bc3-9fee-003dbf7ee133" xmlns:ns4="aaa42312-913c-4222-b651-465b1bc0aae7" targetNamespace="http://schemas.microsoft.com/office/2006/metadata/properties" ma:root="true" ma:fieldsID="fa78c932494889e45ee72bbdd1cd8090" ns2:_="" ns3:_="" ns4:_="">
    <xsd:import namespace="4a18f32e-23bd-4e3e-aabe-13efc09913b2"/>
    <xsd:import namespace="ef458fb7-983c-4bc3-9fee-003dbf7ee133"/>
    <xsd:import namespace="aaa42312-913c-4222-b651-465b1bc0aae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18f32e-23bd-4e3e-aabe-13efc09913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c9f325c-6ddb-4dc2-8aa3-9d02edec3c80"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458fb7-983c-4bc3-9fee-003dbf7ee13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a42312-913c-4222-b651-465b1bc0aae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ea513b21-4158-4d64-a71c-f0ec884af5df}" ma:internalName="TaxCatchAll" ma:showField="CatchAllData" ma:web="ef458fb7-983c-4bc3-9fee-003dbf7ee1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F0D339-15C0-4BA5-B13D-DB2B57C59FD7}">
  <ds:schemaRefs>
    <ds:schemaRef ds:uri="http://schemas.microsoft.com/office/2006/metadata/properties"/>
    <ds:schemaRef ds:uri="http://schemas.microsoft.com/office/infopath/2007/PartnerControls"/>
    <ds:schemaRef ds:uri="aaa42312-913c-4222-b651-465b1bc0aae7"/>
    <ds:schemaRef ds:uri="4a18f32e-23bd-4e3e-aabe-13efc09913b2"/>
  </ds:schemaRefs>
</ds:datastoreItem>
</file>

<file path=customXml/itemProps2.xml><?xml version="1.0" encoding="utf-8"?>
<ds:datastoreItem xmlns:ds="http://schemas.openxmlformats.org/officeDocument/2006/customXml" ds:itemID="{2DFBDEA5-191C-47D7-BB92-95EC4942FC2F}">
  <ds:schemaRefs>
    <ds:schemaRef ds:uri="http://schemas.microsoft.com/sharepoint/v3/contenttype/forms"/>
  </ds:schemaRefs>
</ds:datastoreItem>
</file>

<file path=customXml/itemProps3.xml><?xml version="1.0" encoding="utf-8"?>
<ds:datastoreItem xmlns:ds="http://schemas.openxmlformats.org/officeDocument/2006/customXml" ds:itemID="{F1CEA40B-A209-4E6E-8D08-0162FD8B21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18f32e-23bd-4e3e-aabe-13efc09913b2"/>
    <ds:schemaRef ds:uri="ef458fb7-983c-4bc3-9fee-003dbf7ee133"/>
    <ds:schemaRef ds:uri="aaa42312-913c-4222-b651-465b1bc0aa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542</TotalTime>
  <Words>951</Words>
  <Application>Microsoft Office PowerPoint</Application>
  <PresentationFormat>Widescreen</PresentationFormat>
  <Paragraphs>90</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Helvetica</vt:lpstr>
      <vt:lpstr>Office Theme</vt:lpstr>
      <vt:lpstr>PowerPoint Presentation</vt:lpstr>
      <vt:lpstr>PowerPoint Presentation</vt:lpstr>
      <vt:lpstr>PowerPoint Presentation</vt:lpstr>
      <vt:lpstr>Spot 3: Dad and mashed food (30 seconds)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Issack Kitururu</dc:creator>
  <cp:lastModifiedBy>Miriam Shindler</cp:lastModifiedBy>
  <cp:revision>14</cp:revision>
  <dcterms:modified xsi:type="dcterms:W3CDTF">2024-02-15T20:45:28Z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0x0101009961BABF3BE2224BABFAB9686C747BA9</vt:lpwstr>
  </property>
</Properties>
</file>